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9297988" cy="70119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6071F1-E1E8-40F5-B8FB-5C1F627851EE}" v="3" dt="2021-05-11T16:09:15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3389" autoAdjust="0"/>
  </p:normalViewPr>
  <p:slideViewPr>
    <p:cSldViewPr snapToGrid="0">
      <p:cViewPr>
        <p:scale>
          <a:sx n="75" d="100"/>
          <a:sy n="75" d="100"/>
        </p:scale>
        <p:origin x="-169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cia Mino" userId="53980d97-09a3-417a-93eb-695b9ab100e4" providerId="ADAL" clId="{C46071F1-E1E8-40F5-B8FB-5C1F627851EE}"/>
    <pc:docChg chg="modSld">
      <pc:chgData name="Florencia Mino" userId="53980d97-09a3-417a-93eb-695b9ab100e4" providerId="ADAL" clId="{C46071F1-E1E8-40F5-B8FB-5C1F627851EE}" dt="2021-05-11T16:08:26.576" v="5" actId="14100"/>
      <pc:docMkLst>
        <pc:docMk/>
      </pc:docMkLst>
      <pc:sldChg chg="modSp mod">
        <pc:chgData name="Florencia Mino" userId="53980d97-09a3-417a-93eb-695b9ab100e4" providerId="ADAL" clId="{C46071F1-E1E8-40F5-B8FB-5C1F627851EE}" dt="2021-05-11T16:08:26.576" v="5" actId="14100"/>
        <pc:sldMkLst>
          <pc:docMk/>
          <pc:sldMk cId="3206935570" sldId="260"/>
        </pc:sldMkLst>
        <pc:spChg chg="mod">
          <ac:chgData name="Florencia Mino" userId="53980d97-09a3-417a-93eb-695b9ab100e4" providerId="ADAL" clId="{C46071F1-E1E8-40F5-B8FB-5C1F627851EE}" dt="2021-05-11T16:08:26.576" v="5" actId="14100"/>
          <ac:spMkLst>
            <pc:docMk/>
            <pc:sldMk cId="3206935570" sldId="260"/>
            <ac:spMk id="11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18.182" v="2" actId="14100"/>
          <ac:spMkLst>
            <pc:docMk/>
            <pc:sldMk cId="3206935570" sldId="260"/>
            <ac:spMk id="12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14.139" v="1" actId="14100"/>
          <ac:spMkLst>
            <pc:docMk/>
            <pc:sldMk cId="3206935570" sldId="260"/>
            <ac:spMk id="13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20.998" v="3" actId="14100"/>
          <ac:spMkLst>
            <pc:docMk/>
            <pc:sldMk cId="3206935570" sldId="260"/>
            <ac:spMk id="84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08.256" v="0" actId="14100"/>
          <ac:spMkLst>
            <pc:docMk/>
            <pc:sldMk cId="3206935570" sldId="260"/>
            <ac:spMk id="187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0ACBD-DCFE-4430-B849-653C1C2217A0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59A9F5E-2123-48C6-86AB-7770789AA13A}">
      <dgm:prSet phldrT="[Text]"/>
      <dgm:spPr/>
      <dgm:t>
        <a:bodyPr/>
        <a:lstStyle/>
        <a:p>
          <a:r>
            <a:rPr dirty="0"/>
            <a:t>1. </a:t>
          </a:r>
          <a:r>
            <a:rPr dirty="0" err="1"/>
            <a:t>Problèmes</a:t>
          </a:r>
          <a:endParaRPr dirty="0"/>
        </a:p>
      </dgm:t>
    </dgm:pt>
    <dgm:pt modelId="{D8018E73-BC39-49EF-B805-9941A57BFEA8}" type="parTrans" cxnId="{37A66DCE-E2B5-4C2C-A32E-8F1F3748D818}">
      <dgm:prSet/>
      <dgm:spPr/>
      <dgm:t>
        <a:bodyPr/>
        <a:lstStyle/>
        <a:p>
          <a:endParaRPr b="0"/>
        </a:p>
      </dgm:t>
    </dgm:pt>
    <dgm:pt modelId="{4493C812-0382-4071-A322-B831BB719F30}" type="sibTrans" cxnId="{37A66DCE-E2B5-4C2C-A32E-8F1F3748D818}">
      <dgm:prSet/>
      <dgm:spPr/>
      <dgm:t>
        <a:bodyPr/>
        <a:lstStyle/>
        <a:p>
          <a:endParaRPr b="0"/>
        </a:p>
      </dgm:t>
    </dgm:pt>
    <dgm:pt modelId="{6DBE3726-CCDF-44BB-B3C3-0661A71C0F18}">
      <dgm:prSet phldrT="[Text]"/>
      <dgm:spPr>
        <a:solidFill>
          <a:srgbClr val="002060"/>
        </a:solidFill>
      </dgm:spPr>
      <dgm:t>
        <a:bodyPr/>
        <a:lstStyle/>
        <a:p>
          <a:pPr rtl="0"/>
          <a:r>
            <a:rPr dirty="0"/>
            <a:t>2. QUI </a:t>
          </a:r>
          <a:r>
            <a:rPr dirty="0">
              <a:latin typeface="Calibri Light" panose="020F0302020204030204"/>
            </a:rPr>
            <a:t>(Groupe de la population </a:t>
          </a:r>
          <a:r>
            <a:rPr dirty="0" err="1">
              <a:latin typeface="Calibri Light" panose="020F0302020204030204"/>
            </a:rPr>
            <a:t>ciblé</a:t>
          </a:r>
          <a:r>
            <a:rPr dirty="0">
              <a:latin typeface="Calibri Light" panose="020F0302020204030204"/>
            </a:rPr>
            <a:t>) doit changer ?</a:t>
          </a:r>
          <a:r>
            <a:rPr dirty="0"/>
            <a:t> </a:t>
          </a:r>
          <a:r>
            <a:rPr dirty="0">
              <a:latin typeface="Calibri Light" panose="020F0302020204030204"/>
            </a:rPr>
            <a:t>QU'EST-CE</a:t>
          </a:r>
          <a:r>
            <a:rPr dirty="0"/>
            <a:t> QUI doit changer ? (</a:t>
          </a:r>
          <a:r>
            <a:rPr dirty="0" err="1"/>
            <a:t>Énoncé</a:t>
          </a:r>
          <a:r>
            <a:rPr dirty="0"/>
            <a:t> de  </a:t>
          </a:r>
          <a:r>
            <a:rPr dirty="0" err="1"/>
            <a:t>résultat</a:t>
          </a:r>
          <a:r>
            <a:rPr dirty="0"/>
            <a:t>)</a:t>
          </a:r>
          <a:endParaRPr b="0" dirty="0">
            <a:latin typeface="Calibri Light" panose="020F0302020204030204"/>
          </a:endParaRPr>
        </a:p>
      </dgm:t>
    </dgm:pt>
    <dgm:pt modelId="{EBA7C19A-799E-4119-A7FE-0F0D4DEF3057}" type="parTrans" cxnId="{1E49F28C-7AAC-4202-84DD-A99DD0B0971C}">
      <dgm:prSet/>
      <dgm:spPr/>
      <dgm:t>
        <a:bodyPr/>
        <a:lstStyle/>
        <a:p>
          <a:endParaRPr b="0"/>
        </a:p>
      </dgm:t>
    </dgm:pt>
    <dgm:pt modelId="{F7B28F31-F7A8-4C09-ABAF-5A8ADBA86048}" type="sibTrans" cxnId="{1E49F28C-7AAC-4202-84DD-A99DD0B0971C}">
      <dgm:prSet/>
      <dgm:spPr/>
      <dgm:t>
        <a:bodyPr/>
        <a:lstStyle/>
        <a:p>
          <a:endParaRPr b="0"/>
        </a:p>
      </dgm:t>
    </dgm:pt>
    <dgm:pt modelId="{F7D4DD98-B661-4117-B56E-23052DEB607B}">
      <dgm:prSet phldrT="[Text]"/>
      <dgm:spPr/>
      <dgm:t>
        <a:bodyPr/>
        <a:lstStyle/>
        <a:p>
          <a:pPr rtl="0"/>
          <a:r>
            <a:rPr dirty="0"/>
            <a:t>4. </a:t>
          </a:r>
          <a:r>
            <a:rPr dirty="0" err="1"/>
            <a:t>Réalisations</a:t>
          </a:r>
          <a:endParaRPr b="0" dirty="0"/>
        </a:p>
      </dgm:t>
    </dgm:pt>
    <dgm:pt modelId="{C31CC820-A1F4-4EC9-89EE-0479901BA4B7}" type="parTrans" cxnId="{754F79F5-1995-4914-A755-052FC5BE447B}">
      <dgm:prSet/>
      <dgm:spPr/>
      <dgm:t>
        <a:bodyPr/>
        <a:lstStyle/>
        <a:p>
          <a:endParaRPr b="0"/>
        </a:p>
      </dgm:t>
    </dgm:pt>
    <dgm:pt modelId="{DCE89B78-E83A-472F-849F-E18C396B9177}" type="sibTrans" cxnId="{754F79F5-1995-4914-A755-052FC5BE447B}">
      <dgm:prSet/>
      <dgm:spPr/>
      <dgm:t>
        <a:bodyPr/>
        <a:lstStyle/>
        <a:p>
          <a:endParaRPr b="0"/>
        </a:p>
      </dgm:t>
    </dgm:pt>
    <dgm:pt modelId="{946E602F-1567-4D1D-8FE5-5F500565D43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noProof="0" dirty="0"/>
            <a:t>3. Cartographie des résultats (dans la séquence voulue)</a:t>
          </a:r>
        </a:p>
      </dgm:t>
    </dgm:pt>
    <dgm:pt modelId="{B9ED717D-C88D-45C9-91DE-7E9641294D10}" type="parTrans" cxnId="{0B307B13-6670-4A85-B963-3823AE1A400D}">
      <dgm:prSet/>
      <dgm:spPr/>
      <dgm:t>
        <a:bodyPr/>
        <a:lstStyle/>
        <a:p>
          <a:endParaRPr b="0"/>
        </a:p>
      </dgm:t>
    </dgm:pt>
    <dgm:pt modelId="{8FCB2881-1C92-4ACA-9ABD-EF367756926F}" type="sibTrans" cxnId="{0B307B13-6670-4A85-B963-3823AE1A400D}">
      <dgm:prSet/>
      <dgm:spPr/>
      <dgm:t>
        <a:bodyPr/>
        <a:lstStyle/>
        <a:p>
          <a:endParaRPr b="0"/>
        </a:p>
      </dgm:t>
    </dgm:pt>
    <dgm:pt modelId="{271D1961-2820-4CF4-9B15-017219D5D859}">
      <dgm:prSet phldrT="[Text]"/>
      <dgm:spPr/>
      <dgm:t>
        <a:bodyPr/>
        <a:lstStyle/>
        <a:p>
          <a:r>
            <a:rPr dirty="0"/>
            <a:t>5. </a:t>
          </a:r>
          <a:r>
            <a:rPr dirty="0" err="1"/>
            <a:t>Évidence</a:t>
          </a:r>
          <a:r>
            <a:rPr dirty="0"/>
            <a:t> Expertise </a:t>
          </a:r>
          <a:r>
            <a:rPr dirty="0" err="1"/>
            <a:t>Expérience</a:t>
          </a:r>
          <a:r>
            <a:rPr dirty="0"/>
            <a:t> </a:t>
          </a:r>
        </a:p>
      </dgm:t>
    </dgm:pt>
    <dgm:pt modelId="{9233BBB2-20FF-4E78-9CCD-4C1DDEE6C3AB}" type="parTrans" cxnId="{1B84726B-EBF5-4FEF-B0EB-281FD902853F}">
      <dgm:prSet/>
      <dgm:spPr/>
      <dgm:t>
        <a:bodyPr/>
        <a:lstStyle/>
        <a:p>
          <a:endParaRPr b="0"/>
        </a:p>
      </dgm:t>
    </dgm:pt>
    <dgm:pt modelId="{7AB02082-7B67-47D2-BB44-B20D415073D0}" type="sibTrans" cxnId="{1B84726B-EBF5-4FEF-B0EB-281FD902853F}">
      <dgm:prSet/>
      <dgm:spPr/>
      <dgm:t>
        <a:bodyPr/>
        <a:lstStyle/>
        <a:p>
          <a:endParaRPr b="0"/>
        </a:p>
      </dgm:t>
    </dgm:pt>
    <dgm:pt modelId="{91A564AE-7C35-431C-B5AF-26C70FD1FD9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>
            <a:defRPr>
              <a:solidFill>
                <a:schemeClr val="tx1"/>
              </a:solidFill>
            </a:defRPr>
          </a:pPr>
          <a:r>
            <a:rPr dirty="0"/>
            <a:t>6. Obstacles</a:t>
          </a:r>
        </a:p>
      </dgm:t>
    </dgm:pt>
    <dgm:pt modelId="{59728ECF-EE67-4C17-85BB-563B169304E9}" type="parTrans" cxnId="{4CCB4244-F6A4-4410-9BC9-9A9F2D09D614}">
      <dgm:prSet/>
      <dgm:spPr/>
      <dgm:t>
        <a:bodyPr/>
        <a:lstStyle/>
        <a:p>
          <a:endParaRPr b="0"/>
        </a:p>
      </dgm:t>
    </dgm:pt>
    <dgm:pt modelId="{61AA7CF1-7C22-4C2E-A966-458D27EAAE30}" type="sibTrans" cxnId="{4CCB4244-F6A4-4410-9BC9-9A9F2D09D614}">
      <dgm:prSet/>
      <dgm:spPr/>
      <dgm:t>
        <a:bodyPr/>
        <a:lstStyle/>
        <a:p>
          <a:endParaRPr b="0"/>
        </a:p>
      </dgm:t>
    </dgm:pt>
    <dgm:pt modelId="{FE6451F4-6F23-49EC-8980-C288E063A85F}" type="pres">
      <dgm:prSet presAssocID="{1430ACBD-DCFE-4430-B849-653C1C2217A0}" presName="Name0" presStyleCnt="0">
        <dgm:presLayoutVars>
          <dgm:dir/>
          <dgm:animLvl val="lvl"/>
          <dgm:resizeHandles val="exact"/>
        </dgm:presLayoutVars>
      </dgm:prSet>
      <dgm:spPr/>
    </dgm:pt>
    <dgm:pt modelId="{06B8CEEF-B969-47DB-A998-9EACA532D880}" type="pres">
      <dgm:prSet presAssocID="{459A9F5E-2123-48C6-86AB-7770789AA13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9113BF82-FBD0-41B6-ACDE-58AAB78819C6}" type="pres">
      <dgm:prSet presAssocID="{4493C812-0382-4071-A322-B831BB719F30}" presName="parTxOnlySpace" presStyleCnt="0"/>
      <dgm:spPr/>
    </dgm:pt>
    <dgm:pt modelId="{B4F0A4CA-165D-4505-B60A-A4FDAD42BE5C}" type="pres">
      <dgm:prSet presAssocID="{6DBE3726-CCDF-44BB-B3C3-0661A71C0F18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4519940-3C52-481F-9F92-8776C9985CD8}" type="pres">
      <dgm:prSet presAssocID="{F7B28F31-F7A8-4C09-ABAF-5A8ADBA86048}" presName="parTxOnlySpace" presStyleCnt="0"/>
      <dgm:spPr/>
    </dgm:pt>
    <dgm:pt modelId="{422807AA-EE7F-4BA0-937C-AEBDC6798567}" type="pres">
      <dgm:prSet presAssocID="{946E602F-1567-4D1D-8FE5-5F500565D43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AC4DC9A-3DAC-4D88-A7BB-D74D2991631A}" type="pres">
      <dgm:prSet presAssocID="{8FCB2881-1C92-4ACA-9ABD-EF367756926F}" presName="parTxOnlySpace" presStyleCnt="0"/>
      <dgm:spPr/>
    </dgm:pt>
    <dgm:pt modelId="{DCFCEB2B-917B-4835-832E-18618D890726}" type="pres">
      <dgm:prSet presAssocID="{F7D4DD98-B661-4117-B56E-23052DEB607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34A542A9-22D5-4DB6-B440-C83D5C938654}" type="pres">
      <dgm:prSet presAssocID="{DCE89B78-E83A-472F-849F-E18C396B9177}" presName="parTxOnlySpace" presStyleCnt="0"/>
      <dgm:spPr/>
    </dgm:pt>
    <dgm:pt modelId="{AA077224-802B-44F0-A203-22E70EA71D1D}" type="pres">
      <dgm:prSet presAssocID="{271D1961-2820-4CF4-9B15-017219D5D85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E2E382E0-2EA8-49B7-8750-693202F56203}" type="pres">
      <dgm:prSet presAssocID="{7AB02082-7B67-47D2-BB44-B20D415073D0}" presName="parTxOnlySpace" presStyleCnt="0"/>
      <dgm:spPr/>
    </dgm:pt>
    <dgm:pt modelId="{17D6337E-E503-497D-9ECC-98760CBC4C3F}" type="pres">
      <dgm:prSet presAssocID="{91A564AE-7C35-431C-B5AF-26C70FD1FD9A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0B307B13-6670-4A85-B963-3823AE1A400D}" srcId="{1430ACBD-DCFE-4430-B849-653C1C2217A0}" destId="{946E602F-1567-4D1D-8FE5-5F500565D43F}" srcOrd="2" destOrd="0" parTransId="{B9ED717D-C88D-45C9-91DE-7E9641294D10}" sibTransId="{8FCB2881-1C92-4ACA-9ABD-EF367756926F}"/>
    <dgm:cxn modelId="{86D02830-3F78-4DD0-9E6A-E5ABE82A60E6}" type="presOf" srcId="{1430ACBD-DCFE-4430-B849-653C1C2217A0}" destId="{FE6451F4-6F23-49EC-8980-C288E063A85F}" srcOrd="0" destOrd="0" presId="urn:microsoft.com/office/officeart/2005/8/layout/chevron1"/>
    <dgm:cxn modelId="{B0A87730-9A66-474E-AE0A-2E17AA4F3D23}" type="presOf" srcId="{F7D4DD98-B661-4117-B56E-23052DEB607B}" destId="{DCFCEB2B-917B-4835-832E-18618D890726}" srcOrd="0" destOrd="0" presId="urn:microsoft.com/office/officeart/2005/8/layout/chevron1"/>
    <dgm:cxn modelId="{F7A7365F-5C61-4589-972D-22371ABA0AE2}" type="presOf" srcId="{91A564AE-7C35-431C-B5AF-26C70FD1FD9A}" destId="{17D6337E-E503-497D-9ECC-98760CBC4C3F}" srcOrd="0" destOrd="0" presId="urn:microsoft.com/office/officeart/2005/8/layout/chevron1"/>
    <dgm:cxn modelId="{4CCB4244-F6A4-4410-9BC9-9A9F2D09D614}" srcId="{1430ACBD-DCFE-4430-B849-653C1C2217A0}" destId="{91A564AE-7C35-431C-B5AF-26C70FD1FD9A}" srcOrd="5" destOrd="0" parTransId="{59728ECF-EE67-4C17-85BB-563B169304E9}" sibTransId="{61AA7CF1-7C22-4C2E-A966-458D27EAAE30}"/>
    <dgm:cxn modelId="{1B84726B-EBF5-4FEF-B0EB-281FD902853F}" srcId="{1430ACBD-DCFE-4430-B849-653C1C2217A0}" destId="{271D1961-2820-4CF4-9B15-017219D5D859}" srcOrd="4" destOrd="0" parTransId="{9233BBB2-20FF-4E78-9CCD-4C1DDEE6C3AB}" sibTransId="{7AB02082-7B67-47D2-BB44-B20D415073D0}"/>
    <dgm:cxn modelId="{1E49F28C-7AAC-4202-84DD-A99DD0B0971C}" srcId="{1430ACBD-DCFE-4430-B849-653C1C2217A0}" destId="{6DBE3726-CCDF-44BB-B3C3-0661A71C0F18}" srcOrd="1" destOrd="0" parTransId="{EBA7C19A-799E-4119-A7FE-0F0D4DEF3057}" sibTransId="{F7B28F31-F7A8-4C09-ABAF-5A8ADBA86048}"/>
    <dgm:cxn modelId="{37A66DCE-E2B5-4C2C-A32E-8F1F3748D818}" srcId="{1430ACBD-DCFE-4430-B849-653C1C2217A0}" destId="{459A9F5E-2123-48C6-86AB-7770789AA13A}" srcOrd="0" destOrd="0" parTransId="{D8018E73-BC39-49EF-B805-9941A57BFEA8}" sibTransId="{4493C812-0382-4071-A322-B831BB719F30}"/>
    <dgm:cxn modelId="{DB0C41D4-602A-4A0A-B938-96DEC780A3A9}" type="presOf" srcId="{459A9F5E-2123-48C6-86AB-7770789AA13A}" destId="{06B8CEEF-B969-47DB-A998-9EACA532D880}" srcOrd="0" destOrd="0" presId="urn:microsoft.com/office/officeart/2005/8/layout/chevron1"/>
    <dgm:cxn modelId="{39E977D5-A5DF-4D82-A68D-FAFAB0337BA2}" type="presOf" srcId="{6DBE3726-CCDF-44BB-B3C3-0661A71C0F18}" destId="{B4F0A4CA-165D-4505-B60A-A4FDAD42BE5C}" srcOrd="0" destOrd="0" presId="urn:microsoft.com/office/officeart/2005/8/layout/chevron1"/>
    <dgm:cxn modelId="{4AB97AE6-BDAD-4DE6-80F4-B11D42FFB233}" type="presOf" srcId="{946E602F-1567-4D1D-8FE5-5F500565D43F}" destId="{422807AA-EE7F-4BA0-937C-AEBDC6798567}" srcOrd="0" destOrd="0" presId="urn:microsoft.com/office/officeart/2005/8/layout/chevron1"/>
    <dgm:cxn modelId="{C2CA82E7-0F35-4D0F-8F14-80FDA44D8148}" type="presOf" srcId="{271D1961-2820-4CF4-9B15-017219D5D859}" destId="{AA077224-802B-44F0-A203-22E70EA71D1D}" srcOrd="0" destOrd="0" presId="urn:microsoft.com/office/officeart/2005/8/layout/chevron1"/>
    <dgm:cxn modelId="{754F79F5-1995-4914-A755-052FC5BE447B}" srcId="{1430ACBD-DCFE-4430-B849-653C1C2217A0}" destId="{F7D4DD98-B661-4117-B56E-23052DEB607B}" srcOrd="3" destOrd="0" parTransId="{C31CC820-A1F4-4EC9-89EE-0479901BA4B7}" sibTransId="{DCE89B78-E83A-472F-849F-E18C396B9177}"/>
    <dgm:cxn modelId="{B80235E7-C568-44B7-B439-BAABCFAFE4B4}" type="presParOf" srcId="{FE6451F4-6F23-49EC-8980-C288E063A85F}" destId="{06B8CEEF-B969-47DB-A998-9EACA532D880}" srcOrd="0" destOrd="0" presId="urn:microsoft.com/office/officeart/2005/8/layout/chevron1"/>
    <dgm:cxn modelId="{A8BD90E8-B15E-4D9D-925C-68BCC47104A6}" type="presParOf" srcId="{FE6451F4-6F23-49EC-8980-C288E063A85F}" destId="{9113BF82-FBD0-41B6-ACDE-58AAB78819C6}" srcOrd="1" destOrd="0" presId="urn:microsoft.com/office/officeart/2005/8/layout/chevron1"/>
    <dgm:cxn modelId="{61F81246-C816-4EEF-A0A8-76D9AF2A75D8}" type="presParOf" srcId="{FE6451F4-6F23-49EC-8980-C288E063A85F}" destId="{B4F0A4CA-165D-4505-B60A-A4FDAD42BE5C}" srcOrd="2" destOrd="0" presId="urn:microsoft.com/office/officeart/2005/8/layout/chevron1"/>
    <dgm:cxn modelId="{2D77DA8C-6860-4E1E-9560-5312D03AC3D1}" type="presParOf" srcId="{FE6451F4-6F23-49EC-8980-C288E063A85F}" destId="{34519940-3C52-481F-9F92-8776C9985CD8}" srcOrd="3" destOrd="0" presId="urn:microsoft.com/office/officeart/2005/8/layout/chevron1"/>
    <dgm:cxn modelId="{F52F76A3-9E6E-4A95-AE63-BCA5AC4F2C97}" type="presParOf" srcId="{FE6451F4-6F23-49EC-8980-C288E063A85F}" destId="{422807AA-EE7F-4BA0-937C-AEBDC6798567}" srcOrd="4" destOrd="0" presId="urn:microsoft.com/office/officeart/2005/8/layout/chevron1"/>
    <dgm:cxn modelId="{9FFB2479-F907-437F-9FD7-15E2E8CD69DB}" type="presParOf" srcId="{FE6451F4-6F23-49EC-8980-C288E063A85F}" destId="{0AC4DC9A-3DAC-4D88-A7BB-D74D2991631A}" srcOrd="5" destOrd="0" presId="urn:microsoft.com/office/officeart/2005/8/layout/chevron1"/>
    <dgm:cxn modelId="{1B8E5E3F-3B19-462C-8DF6-1C6082B22C0E}" type="presParOf" srcId="{FE6451F4-6F23-49EC-8980-C288E063A85F}" destId="{DCFCEB2B-917B-4835-832E-18618D890726}" srcOrd="6" destOrd="0" presId="urn:microsoft.com/office/officeart/2005/8/layout/chevron1"/>
    <dgm:cxn modelId="{BCA4C193-4AB8-4209-9475-F6420178DD48}" type="presParOf" srcId="{FE6451F4-6F23-49EC-8980-C288E063A85F}" destId="{34A542A9-22D5-4DB6-B440-C83D5C938654}" srcOrd="7" destOrd="0" presId="urn:microsoft.com/office/officeart/2005/8/layout/chevron1"/>
    <dgm:cxn modelId="{2BE43957-1A0B-497A-884E-4E4F1EC4FB5B}" type="presParOf" srcId="{FE6451F4-6F23-49EC-8980-C288E063A85F}" destId="{AA077224-802B-44F0-A203-22E70EA71D1D}" srcOrd="8" destOrd="0" presId="urn:microsoft.com/office/officeart/2005/8/layout/chevron1"/>
    <dgm:cxn modelId="{D2C43EF8-2DEC-465C-9C5B-AABBE1609EFE}" type="presParOf" srcId="{FE6451F4-6F23-49EC-8980-C288E063A85F}" destId="{E2E382E0-2EA8-49B7-8750-693202F56203}" srcOrd="9" destOrd="0" presId="urn:microsoft.com/office/officeart/2005/8/layout/chevron1"/>
    <dgm:cxn modelId="{1945A243-290F-450E-A7C4-EB7A8B9854F6}" type="presParOf" srcId="{FE6451F4-6F23-49EC-8980-C288E063A85F}" destId="{17D6337E-E503-497D-9ECC-98760CBC4C3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CEEF-B969-47DB-A998-9EACA532D880}">
      <dsp:nvSpPr>
        <dsp:cNvPr id="0" name=""/>
        <dsp:cNvSpPr/>
      </dsp:nvSpPr>
      <dsp:spPr>
        <a:xfrm>
          <a:off x="5736" y="0"/>
          <a:ext cx="2133889" cy="5660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1. </a:t>
          </a:r>
          <a:r>
            <a:rPr sz="900" kern="1200" dirty="0" err="1"/>
            <a:t>Problèmes</a:t>
          </a:r>
          <a:endParaRPr sz="900" kern="1200" dirty="0"/>
        </a:p>
      </dsp:txBody>
      <dsp:txXfrm>
        <a:off x="288765" y="0"/>
        <a:ext cx="1567832" cy="566057"/>
      </dsp:txXfrm>
    </dsp:sp>
    <dsp:sp modelId="{B4F0A4CA-165D-4505-B60A-A4FDAD42BE5C}">
      <dsp:nvSpPr>
        <dsp:cNvPr id="0" name=""/>
        <dsp:cNvSpPr/>
      </dsp:nvSpPr>
      <dsp:spPr>
        <a:xfrm>
          <a:off x="1926236" y="0"/>
          <a:ext cx="2133889" cy="566057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2. QUI </a:t>
          </a:r>
          <a:r>
            <a:rPr sz="900" kern="1200" dirty="0">
              <a:latin typeface="Calibri Light" panose="020F0302020204030204"/>
            </a:rPr>
            <a:t>(Groupe de la population </a:t>
          </a:r>
          <a:r>
            <a:rPr sz="900" kern="1200" dirty="0" err="1">
              <a:latin typeface="Calibri Light" panose="020F0302020204030204"/>
            </a:rPr>
            <a:t>ciblé</a:t>
          </a:r>
          <a:r>
            <a:rPr sz="900" kern="1200" dirty="0">
              <a:latin typeface="Calibri Light" panose="020F0302020204030204"/>
            </a:rPr>
            <a:t>) doit changer ?</a:t>
          </a:r>
          <a:r>
            <a:rPr sz="900" kern="1200" dirty="0"/>
            <a:t> </a:t>
          </a:r>
          <a:r>
            <a:rPr sz="900" kern="1200" dirty="0">
              <a:latin typeface="Calibri Light" panose="020F0302020204030204"/>
            </a:rPr>
            <a:t>QU'EST-CE</a:t>
          </a:r>
          <a:r>
            <a:rPr sz="900" kern="1200" dirty="0"/>
            <a:t> QUI doit changer ? (</a:t>
          </a:r>
          <a:r>
            <a:rPr sz="900" kern="1200" dirty="0" err="1"/>
            <a:t>Énoncé</a:t>
          </a:r>
          <a:r>
            <a:rPr sz="900" kern="1200" dirty="0"/>
            <a:t> de  </a:t>
          </a:r>
          <a:r>
            <a:rPr sz="900" kern="1200" dirty="0" err="1"/>
            <a:t>résultat</a:t>
          </a:r>
          <a:r>
            <a:rPr sz="900" kern="1200" dirty="0"/>
            <a:t>)</a:t>
          </a:r>
          <a:endParaRPr sz="900" b="0" kern="1200" dirty="0">
            <a:latin typeface="Calibri Light" panose="020F0302020204030204"/>
          </a:endParaRPr>
        </a:p>
      </dsp:txBody>
      <dsp:txXfrm>
        <a:off x="2209265" y="0"/>
        <a:ext cx="1567832" cy="566057"/>
      </dsp:txXfrm>
    </dsp:sp>
    <dsp:sp modelId="{422807AA-EE7F-4BA0-937C-AEBDC6798567}">
      <dsp:nvSpPr>
        <dsp:cNvPr id="0" name=""/>
        <dsp:cNvSpPr/>
      </dsp:nvSpPr>
      <dsp:spPr>
        <a:xfrm>
          <a:off x="3846737" y="0"/>
          <a:ext cx="2133889" cy="566057"/>
        </a:xfrm>
        <a:prstGeom prst="chevron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noProof="0" dirty="0"/>
            <a:t>3. Cartographie des résultats (dans la séquence voulue)</a:t>
          </a:r>
        </a:p>
      </dsp:txBody>
      <dsp:txXfrm>
        <a:off x="4129766" y="0"/>
        <a:ext cx="1567832" cy="566057"/>
      </dsp:txXfrm>
    </dsp:sp>
    <dsp:sp modelId="{DCFCEB2B-917B-4835-832E-18618D890726}">
      <dsp:nvSpPr>
        <dsp:cNvPr id="0" name=""/>
        <dsp:cNvSpPr/>
      </dsp:nvSpPr>
      <dsp:spPr>
        <a:xfrm>
          <a:off x="5767237" y="0"/>
          <a:ext cx="2133889" cy="5660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4. </a:t>
          </a:r>
          <a:r>
            <a:rPr sz="900" kern="1200" dirty="0" err="1"/>
            <a:t>Réalisations</a:t>
          </a:r>
          <a:endParaRPr sz="900" b="0" kern="1200" dirty="0"/>
        </a:p>
      </dsp:txBody>
      <dsp:txXfrm>
        <a:off x="6050266" y="0"/>
        <a:ext cx="1567832" cy="566057"/>
      </dsp:txXfrm>
    </dsp:sp>
    <dsp:sp modelId="{AA077224-802B-44F0-A203-22E70EA71D1D}">
      <dsp:nvSpPr>
        <dsp:cNvPr id="0" name=""/>
        <dsp:cNvSpPr/>
      </dsp:nvSpPr>
      <dsp:spPr>
        <a:xfrm>
          <a:off x="7687737" y="0"/>
          <a:ext cx="2133889" cy="5660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5. </a:t>
          </a:r>
          <a:r>
            <a:rPr sz="900" kern="1200" dirty="0" err="1"/>
            <a:t>Évidence</a:t>
          </a:r>
          <a:r>
            <a:rPr sz="900" kern="1200" dirty="0"/>
            <a:t> Expertise </a:t>
          </a:r>
          <a:r>
            <a:rPr sz="900" kern="1200" dirty="0" err="1"/>
            <a:t>Expérience</a:t>
          </a:r>
          <a:r>
            <a:rPr sz="900" kern="1200" dirty="0"/>
            <a:t> </a:t>
          </a:r>
        </a:p>
      </dsp:txBody>
      <dsp:txXfrm>
        <a:off x="7970766" y="0"/>
        <a:ext cx="1567832" cy="566057"/>
      </dsp:txXfrm>
    </dsp:sp>
    <dsp:sp modelId="{17D6337E-E503-497D-9ECC-98760CBC4C3F}">
      <dsp:nvSpPr>
        <dsp:cNvPr id="0" name=""/>
        <dsp:cNvSpPr/>
      </dsp:nvSpPr>
      <dsp:spPr>
        <a:xfrm>
          <a:off x="9608238" y="0"/>
          <a:ext cx="2133889" cy="5660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>
              <a:solidFill>
                <a:schemeClr val="tx1"/>
              </a:solidFill>
            </a:defRPr>
          </a:pPr>
          <a:r>
            <a:rPr sz="900" kern="1200" dirty="0"/>
            <a:t>6. Obstacles</a:t>
          </a:r>
        </a:p>
      </dsp:txBody>
      <dsp:txXfrm>
        <a:off x="9891267" y="0"/>
        <a:ext cx="1567832" cy="5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2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87382" y="879565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4515" y="1517780"/>
            <a:ext cx="1541417" cy="418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0" name="Rectangle 9"/>
          <p:cNvSpPr/>
          <p:nvPr/>
        </p:nvSpPr>
        <p:spPr>
          <a:xfrm>
            <a:off x="554514" y="3960786"/>
            <a:ext cx="1541417" cy="9855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1" name="Rectangle 10"/>
          <p:cNvSpPr/>
          <p:nvPr/>
        </p:nvSpPr>
        <p:spPr>
          <a:xfrm>
            <a:off x="5311188" y="1398921"/>
            <a:ext cx="2400252" cy="734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050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2990" y="3466050"/>
            <a:ext cx="2418449" cy="81017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050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11186" y="4651588"/>
            <a:ext cx="2400253" cy="811387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rgbClr val="00206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177309" y="1389597"/>
            <a:ext cx="1458386" cy="60516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29324" y="1477927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0052462" y="3172126"/>
            <a:ext cx="1749254" cy="567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052461" y="4109506"/>
            <a:ext cx="1749255" cy="4209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0075597" y="4942529"/>
            <a:ext cx="1702982" cy="4126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177310" y="2231866"/>
            <a:ext cx="1485778" cy="59802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7309" y="3051649"/>
            <a:ext cx="1485779" cy="65563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177309" y="3947418"/>
            <a:ext cx="1485779" cy="64119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179166" y="4828743"/>
            <a:ext cx="1483924" cy="64018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0052461" y="2302865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292990" y="5848552"/>
            <a:ext cx="2418450" cy="481141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>
                <a:solidFill>
                  <a:schemeClr val="bg1"/>
                </a:solidFill>
              </a:defRPr>
            </a:pPr>
            <a:r>
              <a:rPr lang="fr-FR" sz="1200" dirty="0"/>
              <a:t>Carte de la séquence dans l'atteinte des résultats ci-dessus </a:t>
            </a:r>
            <a:r>
              <a:rPr lang="fr-FR" sz="1050" dirty="0"/>
              <a:t>①②③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585088" y="1508108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2" name="Rectangle 191"/>
          <p:cNvSpPr/>
          <p:nvPr/>
        </p:nvSpPr>
        <p:spPr>
          <a:xfrm>
            <a:off x="2585088" y="2332697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3" name="Rectangle 192"/>
          <p:cNvSpPr/>
          <p:nvPr/>
        </p:nvSpPr>
        <p:spPr>
          <a:xfrm>
            <a:off x="2585088" y="3158564"/>
            <a:ext cx="1863636" cy="5673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4" name="Rectangle 193"/>
          <p:cNvSpPr/>
          <p:nvPr/>
        </p:nvSpPr>
        <p:spPr>
          <a:xfrm>
            <a:off x="2585088" y="410719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5" name="Rectangle 194"/>
          <p:cNvSpPr/>
          <p:nvPr/>
        </p:nvSpPr>
        <p:spPr>
          <a:xfrm>
            <a:off x="2585088" y="493204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cxnSp>
        <p:nvCxnSpPr>
          <p:cNvPr id="218" name="Straight Arrow Connector 217"/>
          <p:cNvCxnSpPr/>
          <p:nvPr/>
        </p:nvCxnSpPr>
        <p:spPr>
          <a:xfrm>
            <a:off x="8162083" y="6050961"/>
            <a:ext cx="546464" cy="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162084" y="6288371"/>
            <a:ext cx="546464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8708546" y="5927851"/>
            <a:ext cx="257707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solide basée sur les "3E"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8708547" y="6165568"/>
            <a:ext cx="2769579" cy="254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modérée basée sur les "3E"</a:t>
            </a:r>
          </a:p>
        </p:txBody>
      </p:sp>
      <p:sp>
        <p:nvSpPr>
          <p:cNvPr id="222" name="Oval 221"/>
          <p:cNvSpPr/>
          <p:nvPr/>
        </p:nvSpPr>
        <p:spPr>
          <a:xfrm>
            <a:off x="319880" y="6369999"/>
            <a:ext cx="245135" cy="245135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1" name="Oval 230"/>
          <p:cNvSpPr/>
          <p:nvPr/>
        </p:nvSpPr>
        <p:spPr>
          <a:xfrm>
            <a:off x="284625" y="1150286"/>
            <a:ext cx="245135" cy="2451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2" name="Oval 231"/>
          <p:cNvSpPr/>
          <p:nvPr/>
        </p:nvSpPr>
        <p:spPr>
          <a:xfrm>
            <a:off x="5027526" y="1132445"/>
            <a:ext cx="245135" cy="245135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2</a:t>
            </a:r>
          </a:p>
        </p:txBody>
      </p:sp>
      <p:sp>
        <p:nvSpPr>
          <p:cNvPr id="233" name="Oval 232"/>
          <p:cNvSpPr/>
          <p:nvPr/>
        </p:nvSpPr>
        <p:spPr>
          <a:xfrm>
            <a:off x="2516360" y="1150326"/>
            <a:ext cx="245135" cy="2451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4</a:t>
            </a:r>
          </a:p>
        </p:txBody>
      </p:sp>
      <p:sp>
        <p:nvSpPr>
          <p:cNvPr id="234" name="Oval 233"/>
          <p:cNvSpPr/>
          <p:nvPr/>
        </p:nvSpPr>
        <p:spPr>
          <a:xfrm>
            <a:off x="7912172" y="1138395"/>
            <a:ext cx="245135" cy="245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5</a:t>
            </a:r>
          </a:p>
        </p:txBody>
      </p:sp>
      <p:sp>
        <p:nvSpPr>
          <p:cNvPr id="235" name="Oval 234"/>
          <p:cNvSpPr/>
          <p:nvPr/>
        </p:nvSpPr>
        <p:spPr>
          <a:xfrm>
            <a:off x="9784189" y="1147962"/>
            <a:ext cx="245135" cy="24513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6</a:t>
            </a:r>
          </a:p>
        </p:txBody>
      </p:sp>
      <p:sp>
        <p:nvSpPr>
          <p:cNvPr id="236" name="Oval 235"/>
          <p:cNvSpPr/>
          <p:nvPr/>
        </p:nvSpPr>
        <p:spPr>
          <a:xfrm>
            <a:off x="5026223" y="5587801"/>
            <a:ext cx="245135" cy="24513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67214" y="6354066"/>
            <a:ext cx="16997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lang="fr-FR" dirty="0"/>
              <a:t>Suivre les étapes</a:t>
            </a:r>
          </a:p>
        </p:txBody>
      </p:sp>
      <p:graphicFrame>
        <p:nvGraphicFramePr>
          <p:cNvPr id="52" name="Diagram 51"/>
          <p:cNvGraphicFramePr/>
          <p:nvPr>
            <p:extLst>
              <p:ext uri="{D42A27DB-BD31-4B8C-83A1-F6EECF244321}">
                <p14:modId xmlns:p14="http://schemas.microsoft.com/office/powerpoint/2010/main" val="542064968"/>
              </p:ext>
            </p:extLst>
          </p:nvPr>
        </p:nvGraphicFramePr>
        <p:xfrm>
          <a:off x="287382" y="252548"/>
          <a:ext cx="11747864" cy="56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4" name="Rectangle 83"/>
          <p:cNvSpPr/>
          <p:nvPr/>
        </p:nvSpPr>
        <p:spPr>
          <a:xfrm>
            <a:off x="5298572" y="2442678"/>
            <a:ext cx="2412867" cy="77772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050" dirty="0">
              <a:solidFill>
                <a:srgbClr val="00206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8708547" y="6411176"/>
            <a:ext cx="257707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faible connexion basée sur les "3E"</a:t>
            </a:r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8177309" y="6534285"/>
            <a:ext cx="54646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cxnSpLocks/>
          </p:cNvCxnSpPr>
          <p:nvPr/>
        </p:nvCxnSpPr>
        <p:spPr>
          <a:xfrm flipV="1">
            <a:off x="4448724" y="3871136"/>
            <a:ext cx="844266" cy="44506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flipV="1">
            <a:off x="4448724" y="1882605"/>
            <a:ext cx="844266" cy="65909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</p:cNvCxnSpPr>
          <p:nvPr/>
        </p:nvCxnSpPr>
        <p:spPr>
          <a:xfrm flipV="1">
            <a:off x="4446518" y="4906523"/>
            <a:ext cx="864669" cy="26298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d4c5e8-e3b5-481f-b51b-ce4251c3723c">
      <UserInfo>
        <DisplayName>Katya Palazzolo</DisplayName>
        <AccountId>54</AccountId>
        <AccountType/>
      </UserInfo>
    </SharedWithUsers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  <MediaLengthInSeconds xmlns="bc67d2cf-bb34-42e1-99c9-98b0343040f2" xsi:nil="true"/>
    <LastEdit xmlns="bc67d2cf-bb34-42e1-99c9-98b0343040f2">
      <UserInfo>
        <DisplayName/>
        <AccountId xsi:nil="true"/>
        <AccountType/>
      </UserInfo>
    </LastEdi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6" ma:contentTypeDescription="Create a new document." ma:contentTypeScope="" ma:versionID="982fb6ca4c654b89992c395ea7145543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fb22f79cab5208c9554e46c5073e788a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Edi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Edit" ma:index="23" nillable="true" ma:displayName="Last Edit" ma:format="Dropdown" ma:list="UserInfo" ma:SharePointGroup="0" ma:internalName="LastEdi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CB7F4-7D91-4F0A-BC80-A948DFAC6D47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2006/documentManagement/types"/>
    <ds:schemaRef ds:uri="39523e96-0fd3-4246-9ba9-a5208800bda7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3e2429c3-8a92-4ecf-bef9-f4762d66228a"/>
    <ds:schemaRef ds:uri="http://www.w3.org/XML/1998/namespace"/>
    <ds:schemaRef ds:uri="adbea429-4b31-4fb2-af80-8d1e748823e4"/>
  </ds:schemaRefs>
</ds:datastoreItem>
</file>

<file path=customXml/itemProps3.xml><?xml version="1.0" encoding="utf-8"?>
<ds:datastoreItem xmlns:ds="http://schemas.openxmlformats.org/officeDocument/2006/customXml" ds:itemID="{03B3628A-4ABE-42B8-8EC6-99C8819DAB6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Florencia Mino</cp:lastModifiedBy>
  <cp:revision>71</cp:revision>
  <cp:lastPrinted>2020-05-26T12:08:28Z</cp:lastPrinted>
  <dcterms:created xsi:type="dcterms:W3CDTF">2020-05-22T09:49:54Z</dcterms:created>
  <dcterms:modified xsi:type="dcterms:W3CDTF">2021-05-11T16:09:34Z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0x010100493A39705B4DCE49BF54E2A269FAC9F6</vt:lpwstr>
  </property>
  <property fmtid="{D5CDD505-2E9C-101B-9397-08002B2CF9AE}" pid="3" name="Order">
    <vt:r8>16246300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