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297988" cy="70119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3BA163-9AF9-4511-A6A6-25EF144DCF7E}" v="1" dt="2021-05-11T16:07:25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772" autoAdjust="0"/>
  </p:normalViewPr>
  <p:slideViewPr>
    <p:cSldViewPr snapToGrid="0">
      <p:cViewPr>
        <p:scale>
          <a:sx n="75" d="100"/>
          <a:sy n="75" d="100"/>
        </p:scale>
        <p:origin x="-1608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ia Mino" userId="53980d97-09a3-417a-93eb-695b9ab100e4" providerId="ADAL" clId="{FC3BA163-9AF9-4511-A6A6-25EF144DCF7E}"/>
    <pc:docChg chg="modSld">
      <pc:chgData name="Florencia Mino" userId="53980d97-09a3-417a-93eb-695b9ab100e4" providerId="ADAL" clId="{FC3BA163-9AF9-4511-A6A6-25EF144DCF7E}" dt="2021-05-11T16:06:38.873" v="22" actId="14100"/>
      <pc:docMkLst>
        <pc:docMk/>
      </pc:docMkLst>
      <pc:sldChg chg="modSp mod">
        <pc:chgData name="Florencia Mino" userId="53980d97-09a3-417a-93eb-695b9ab100e4" providerId="ADAL" clId="{FC3BA163-9AF9-4511-A6A6-25EF144DCF7E}" dt="2021-05-11T16:06:38.873" v="22" actId="14100"/>
        <pc:sldMkLst>
          <pc:docMk/>
          <pc:sldMk cId="3206935570" sldId="260"/>
        </pc:sldMkLst>
        <pc:spChg chg="mod">
          <ac:chgData name="Florencia Mino" userId="53980d97-09a3-417a-93eb-695b9ab100e4" providerId="ADAL" clId="{FC3BA163-9AF9-4511-A6A6-25EF144DCF7E}" dt="2021-05-11T16:04:15.536" v="0" actId="14100"/>
          <ac:spMkLst>
            <pc:docMk/>
            <pc:sldMk cId="3206935570" sldId="260"/>
            <ac:spMk id="10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10.746" v="17" actId="14100"/>
          <ac:spMkLst>
            <pc:docMk/>
            <pc:sldMk cId="3206935570" sldId="260"/>
            <ac:spMk id="1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22.489" v="11" actId="14100"/>
          <ac:spMkLst>
            <pc:docMk/>
            <pc:sldMk cId="3206935570" sldId="260"/>
            <ac:spMk id="1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31.296" v="13" actId="14100"/>
          <ac:spMkLst>
            <pc:docMk/>
            <pc:sldMk cId="3206935570" sldId="260"/>
            <ac:spMk id="1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8.873" v="22" actId="14100"/>
          <ac:spMkLst>
            <pc:docMk/>
            <pc:sldMk cId="3206935570" sldId="260"/>
            <ac:spMk id="70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5.431" v="20" actId="14100"/>
          <ac:spMkLst>
            <pc:docMk/>
            <pc:sldMk cId="3206935570" sldId="260"/>
            <ac:spMk id="7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3.773" v="19" actId="14100"/>
          <ac:spMkLst>
            <pc:docMk/>
            <pc:sldMk cId="3206935570" sldId="260"/>
            <ac:spMk id="7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1.779" v="18" actId="14100"/>
          <ac:spMkLst>
            <pc:docMk/>
            <pc:sldMk cId="3206935570" sldId="260"/>
            <ac:spMk id="7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19.323" v="10" actId="14100"/>
          <ac:spMkLst>
            <pc:docMk/>
            <pc:sldMk cId="3206935570" sldId="260"/>
            <ac:spMk id="84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6.967" v="21" actId="14100"/>
          <ac:spMkLst>
            <pc:docMk/>
            <pc:sldMk cId="3206935570" sldId="260"/>
            <ac:spMk id="14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37.031" v="14" actId="14100"/>
          <ac:spMkLst>
            <pc:docMk/>
            <pc:sldMk cId="3206935570" sldId="260"/>
            <ac:spMk id="187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22.625" v="1" actId="14100"/>
          <ac:spMkLst>
            <pc:docMk/>
            <pc:sldMk cId="3206935570" sldId="260"/>
            <ac:spMk id="19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34.084" v="3" actId="14100"/>
          <ac:spMkLst>
            <pc:docMk/>
            <pc:sldMk cId="3206935570" sldId="260"/>
            <ac:spMk id="19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52.067" v="4" actId="14100"/>
          <ac:spMkLst>
            <pc:docMk/>
            <pc:sldMk cId="3206935570" sldId="260"/>
            <ac:spMk id="195" creationId="{00000000-0000-0000-0000-000000000000}"/>
          </ac:spMkLst>
        </pc:spChg>
        <pc:cxnChg chg="mod">
          <ac:chgData name="Florencia Mino" userId="53980d97-09a3-417a-93eb-695b9ab100e4" providerId="ADAL" clId="{FC3BA163-9AF9-4511-A6A6-25EF144DCF7E}" dt="2021-05-11T16:06:10.746" v="17" actId="14100"/>
          <ac:cxnSpMkLst>
            <pc:docMk/>
            <pc:sldMk cId="3206935570" sldId="260"/>
            <ac:cxnSpMk id="43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5:22.489" v="11" actId="14100"/>
          <ac:cxnSpMkLst>
            <pc:docMk/>
            <pc:sldMk cId="3206935570" sldId="260"/>
            <ac:cxnSpMk id="44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4:22.625" v="1" actId="14100"/>
          <ac:cxnSpMkLst>
            <pc:docMk/>
            <pc:sldMk cId="3206935570" sldId="260"/>
            <ac:cxnSpMk id="50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5:19.323" v="10" actId="14100"/>
          <ac:cxnSpMkLst>
            <pc:docMk/>
            <pc:sldMk cId="3206935570" sldId="260"/>
            <ac:cxnSpMk id="96" creationId="{00000000-0000-0000-0000-000000000000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t>1. Problèmes</a:t>
          </a:r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r>
            <a:t>2. QUI </a:t>
          </a:r>
          <a:r>
            <a:rPr>
              <a:latin typeface="Calibri Light" panose="020F0302020204030204"/>
            </a:rPr>
            <a:t>(Groupe de la population ciblé) doit changer ?</a:t>
          </a:r>
          <a:r>
            <a:t> </a:t>
          </a:r>
          <a:r>
            <a:rPr>
              <a:latin typeface="Calibri Light" panose="020F0302020204030204"/>
            </a:rPr>
            <a:t>QU'EST-CE</a:t>
          </a:r>
          <a:r>
            <a:t> QUI doit changer ? (Énoncé de  résultat)</a:t>
          </a: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b="0"/>
        </a:p>
      </dgm:t>
    </dgm:pt>
    <dgm:pt modelId="{F7D4DD98-B661-4117-B56E-23052DEB607B}">
      <dgm:prSet phldrT="[Text]"/>
      <dgm:spPr/>
      <dgm:t>
        <a:bodyPr/>
        <a:lstStyle/>
        <a:p>
          <a:r>
            <a:t>4. Réalisations</a:t>
          </a:r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t>3. Cartographie des résultats (dans la séquence voulue)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b="0"/>
        </a:p>
      </dgm:t>
    </dgm:pt>
    <dgm:pt modelId="{271D1961-2820-4CF4-9B15-017219D5D859}">
      <dgm:prSet phldrT="[Text]"/>
      <dgm:spPr/>
      <dgm:t>
        <a:bodyPr/>
        <a:lstStyle/>
        <a:p>
          <a:r>
            <a:t>5. Évidence Expertise Expérience 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>
            <a:defRPr>
              <a:solidFill>
                <a:schemeClr val="tx1"/>
              </a:solidFill>
            </a:defRPr>
          </a:pPr>
          <a:r>
            <a:t>6. Obstacles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39247A4E-0DBB-4D20-82EA-03678813728A}" type="presOf" srcId="{459A9F5E-2123-48C6-86AB-7770789AA13A}" destId="{06B8CEEF-B969-47DB-A998-9EACA532D880}" srcOrd="0" destOrd="0" presId="urn:microsoft.com/office/officeart/2005/8/layout/chevron1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405B48A2-B1CE-4DF3-999F-675826E597BE}" type="presOf" srcId="{91A564AE-7C35-431C-B5AF-26C70FD1FD9A}" destId="{17D6337E-E503-497D-9ECC-98760CBC4C3F}" srcOrd="0" destOrd="0" presId="urn:microsoft.com/office/officeart/2005/8/layout/chevron1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8FFB24E2-E120-41DC-9E76-FCFC0D87F705}" type="presOf" srcId="{946E602F-1567-4D1D-8FE5-5F500565D43F}" destId="{422807AA-EE7F-4BA0-937C-AEBDC6798567}" srcOrd="0" destOrd="0" presId="urn:microsoft.com/office/officeart/2005/8/layout/chevron1"/>
    <dgm:cxn modelId="{3780E2EB-9EF4-4BA4-8E48-341802BA0E48}" type="presOf" srcId="{F7D4DD98-B661-4117-B56E-23052DEB607B}" destId="{DCFCEB2B-917B-4835-832E-18618D890726}" srcOrd="0" destOrd="0" presId="urn:microsoft.com/office/officeart/2005/8/layout/chevron1"/>
    <dgm:cxn modelId="{FA4AB6EF-B8C2-4623-AE69-9F5A213B549E}" type="presOf" srcId="{271D1961-2820-4CF4-9B15-017219D5D859}" destId="{AA077224-802B-44F0-A203-22E70EA71D1D}" srcOrd="0" destOrd="0" presId="urn:microsoft.com/office/officeart/2005/8/layout/chevron1"/>
    <dgm:cxn modelId="{E60D53F0-ED31-4613-AA8C-5B1024D2E477}" type="presOf" srcId="{6DBE3726-CCDF-44BB-B3C3-0661A71C0F18}" destId="{B4F0A4CA-165D-4505-B60A-A4FDAD42BE5C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A33D724A-0A94-4AD2-B138-91385BA7D6D5}" type="presParOf" srcId="{FE6451F4-6F23-49EC-8980-C288E063A85F}" destId="{06B8CEEF-B969-47DB-A998-9EACA532D880}" srcOrd="0" destOrd="0" presId="urn:microsoft.com/office/officeart/2005/8/layout/chevron1"/>
    <dgm:cxn modelId="{8B428E60-2F71-43C7-A4AC-1F7161D4D822}" type="presParOf" srcId="{FE6451F4-6F23-49EC-8980-C288E063A85F}" destId="{9113BF82-FBD0-41B6-ACDE-58AAB78819C6}" srcOrd="1" destOrd="0" presId="urn:microsoft.com/office/officeart/2005/8/layout/chevron1"/>
    <dgm:cxn modelId="{4795CC5F-A109-4232-9377-FD6D886A6EC4}" type="presParOf" srcId="{FE6451F4-6F23-49EC-8980-C288E063A85F}" destId="{B4F0A4CA-165D-4505-B60A-A4FDAD42BE5C}" srcOrd="2" destOrd="0" presId="urn:microsoft.com/office/officeart/2005/8/layout/chevron1"/>
    <dgm:cxn modelId="{EB7EBB61-23E4-4569-9357-A5AD880FDA83}" type="presParOf" srcId="{FE6451F4-6F23-49EC-8980-C288E063A85F}" destId="{34519940-3C52-481F-9F92-8776C9985CD8}" srcOrd="3" destOrd="0" presId="urn:microsoft.com/office/officeart/2005/8/layout/chevron1"/>
    <dgm:cxn modelId="{886CB531-BC5D-430B-9080-CE57B7E8024B}" type="presParOf" srcId="{FE6451F4-6F23-49EC-8980-C288E063A85F}" destId="{422807AA-EE7F-4BA0-937C-AEBDC6798567}" srcOrd="4" destOrd="0" presId="urn:microsoft.com/office/officeart/2005/8/layout/chevron1"/>
    <dgm:cxn modelId="{77674299-109F-4CA1-9809-579ED997E919}" type="presParOf" srcId="{FE6451F4-6F23-49EC-8980-C288E063A85F}" destId="{0AC4DC9A-3DAC-4D88-A7BB-D74D2991631A}" srcOrd="5" destOrd="0" presId="urn:microsoft.com/office/officeart/2005/8/layout/chevron1"/>
    <dgm:cxn modelId="{680AA7CF-24EA-4155-8CAF-29ECE0B02711}" type="presParOf" srcId="{FE6451F4-6F23-49EC-8980-C288E063A85F}" destId="{DCFCEB2B-917B-4835-832E-18618D890726}" srcOrd="6" destOrd="0" presId="urn:microsoft.com/office/officeart/2005/8/layout/chevron1"/>
    <dgm:cxn modelId="{3094744B-6536-4AD3-BAC9-4355308C99BB}" type="presParOf" srcId="{FE6451F4-6F23-49EC-8980-C288E063A85F}" destId="{34A542A9-22D5-4DB6-B440-C83D5C938654}" srcOrd="7" destOrd="0" presId="urn:microsoft.com/office/officeart/2005/8/layout/chevron1"/>
    <dgm:cxn modelId="{D654CDE8-4726-4E1C-8CF5-D8467E4B680B}" type="presParOf" srcId="{FE6451F4-6F23-49EC-8980-C288E063A85F}" destId="{AA077224-802B-44F0-A203-22E70EA71D1D}" srcOrd="8" destOrd="0" presId="urn:microsoft.com/office/officeart/2005/8/layout/chevron1"/>
    <dgm:cxn modelId="{6D2303FC-EDD5-4A06-99CB-94779FB7B845}" type="presParOf" srcId="{FE6451F4-6F23-49EC-8980-C288E063A85F}" destId="{E2E382E0-2EA8-49B7-8750-693202F56203}" srcOrd="9" destOrd="0" presId="urn:microsoft.com/office/officeart/2005/8/layout/chevron1"/>
    <dgm:cxn modelId="{B22907F2-8319-438F-87A5-6958061EFAC9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1. Problèmes</a:t>
          </a:r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2. QUI </a:t>
          </a:r>
          <a:r>
            <a:rPr sz="900" kern="1200">
              <a:latin typeface="Calibri Light" panose="020F0302020204030204"/>
            </a:rPr>
            <a:t>(Groupe de la population ciblé) doit changer ?</a:t>
          </a:r>
          <a:r>
            <a:rPr sz="900" kern="1200"/>
            <a:t> </a:t>
          </a:r>
          <a:r>
            <a:rPr sz="900" kern="1200">
              <a:latin typeface="Calibri Light" panose="020F0302020204030204"/>
            </a:rPr>
            <a:t>QU'EST-CE</a:t>
          </a:r>
          <a:r>
            <a:rPr sz="900" kern="1200"/>
            <a:t> QUI doit changer ? (Énoncé de  résultat)</a:t>
          </a: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3. Cartographie des résultats (dans la séquence voulue)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4. Réalisations</a:t>
          </a:r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5. Évidence Expertise Expérience 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>
              <a:solidFill>
                <a:schemeClr val="tx1"/>
              </a:solidFill>
            </a:defRPr>
          </a:pPr>
          <a:r>
            <a:rPr sz="900" kern="1200"/>
            <a:t>6. Obstacles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Chômage élevé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4514" y="3960785"/>
            <a:ext cx="1641201" cy="10234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Relations médiocres entre la population de jeunes et les autorités en raison d'une mauvaise gouvernance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11187" y="1357842"/>
            <a:ext cx="2432091" cy="8740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 defTabSz="2154238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doivent acquérir des compétences pour être employés/obtenir des revenus plus élevés 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444706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améliorent leur capacité à s'engager et plaider en faveur du gouvernement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1186" y="4525206"/>
            <a:ext cx="2426509" cy="937769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 gouvernement doit améliorer sa gouvernance et ses performances institutionnelles à l'égard des jeunes </a:t>
            </a:r>
            <a:r>
              <a:rPr lang="fr-FR" sz="1050" dirty="0"/>
              <a:t>④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898514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Manque de formateurs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0052461" y="3172126"/>
            <a:ext cx="1875377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Opposition des propriétaires de médias à la diffusion de contenu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875378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Groupes de pression en concurrence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0075596" y="4942529"/>
            <a:ext cx="1852243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Rotation du personnel politique et administratif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875377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Manque de formateurs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5292989" y="5848552"/>
            <a:ext cx="2444705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>
                <a:solidFill>
                  <a:schemeClr val="bg1"/>
                </a:solidFill>
              </a:defRPr>
            </a:pPr>
            <a:r>
              <a:rPr lang="fr-FR" sz="1200" dirty="0"/>
              <a:t>Carte de la séquence dans l'atteinte des résultats ci-dessus </a:t>
            </a:r>
            <a:r>
              <a:rPr lang="fr-FR" sz="1050" dirty="0"/>
              <a:t>①②③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Formation professionnelle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971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Renforcement des compétences entrepreneuriales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585088" y="3158089"/>
            <a:ext cx="1863636" cy="6556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Contenu des options de politique gouvernementale pour leur diffusion auprès des jeunes.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Formation au lobbying du gouvernement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5309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Renforcement officiel des capacités du gouvernement</a:t>
            </a:r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7" y="5927850"/>
            <a:ext cx="242066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solide basée sur les "3E"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56504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modérée basée sur les "3E"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2</a:t>
            </a:r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4</a:t>
            </a:r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5</a:t>
            </a:r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6</a:t>
            </a: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lang="fr-FR" dirty="0"/>
              <a:t>Suivre les étapes</a:t>
            </a:r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1635180389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7"/>
            <a:ext cx="2444706" cy="8740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augmentent leur conscience des options de la politique gouvernementale à l'égard des jeunes </a:t>
            </a:r>
            <a:r>
              <a:rPr lang="fr-FR" sz="1050" dirty="0"/>
              <a:t>②</a:t>
            </a:r>
          </a:p>
        </p:txBody>
      </p:sp>
      <p:cxnSp>
        <p:nvCxnSpPr>
          <p:cNvPr id="43" name="Elbow Connector 42"/>
          <p:cNvCxnSpPr>
            <a:cxnSpLocks/>
            <a:endCxn id="11" idx="1"/>
          </p:cNvCxnSpPr>
          <p:nvPr/>
        </p:nvCxnSpPr>
        <p:spPr>
          <a:xfrm>
            <a:off x="4446518" y="1577548"/>
            <a:ext cx="864669" cy="217307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194" idx="3"/>
            <a:endCxn id="12" idx="1"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cxnSpLocks/>
            <a:stCxn id="192" idx="3"/>
          </p:cNvCxnSpPr>
          <p:nvPr/>
        </p:nvCxnSpPr>
        <p:spPr>
          <a:xfrm flipV="1">
            <a:off x="4448724" y="1882606"/>
            <a:ext cx="844266" cy="69868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cxnSpLocks/>
            <a:stCxn id="193" idx="3"/>
            <a:endCxn id="84" idx="1"/>
          </p:cNvCxnSpPr>
          <p:nvPr/>
        </p:nvCxnSpPr>
        <p:spPr>
          <a:xfrm flipV="1">
            <a:off x="4448724" y="2879690"/>
            <a:ext cx="849848" cy="60621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lbow Connector 175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8708547" y="6411175"/>
            <a:ext cx="2312379" cy="25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faible connexion basée sur les "3E"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A1AC4194C114D98E965DFFDC941BC" ma:contentTypeVersion="13" ma:contentTypeDescription="Create a new document." ma:contentTypeScope="" ma:versionID="997d35a8cf03b9b2ab4a3aa814c01276">
  <xsd:schema xmlns:xsd="http://www.w3.org/2001/XMLSchema" xmlns:xs="http://www.w3.org/2001/XMLSchema" xmlns:p="http://schemas.microsoft.com/office/2006/metadata/properties" xmlns:ns1="http://schemas.microsoft.com/sharepoint/v3" xmlns:ns2="ab62d851-3284-47e1-956a-5a98622f9ba3" xmlns:ns3="6fdc0d4d-af83-493e-a3da-8f65f54a7060" targetNamespace="http://schemas.microsoft.com/office/2006/metadata/properties" ma:root="true" ma:fieldsID="a020f03959d5ad599345da2468f9a78b" ns1:_="" ns2:_="" ns3:_="">
    <xsd:import namespace="http://schemas.microsoft.com/sharepoint/v3"/>
    <xsd:import namespace="ab62d851-3284-47e1-956a-5a98622f9ba3"/>
    <xsd:import namespace="6fdc0d4d-af83-493e-a3da-8f65f54a706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2d851-3284-47e1-956a-5a98622f9b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c0d4d-af83-493e-a3da-8f65f54a7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17E6D3E-5EA9-42B0-981D-830C198B78D3}"/>
</file>

<file path=customXml/itemProps2.xml><?xml version="1.0" encoding="utf-8"?>
<ds:datastoreItem xmlns:ds="http://schemas.openxmlformats.org/officeDocument/2006/customXml" ds:itemID="{A171FA59-3126-4415-8A37-39954EEA25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E719FC-9816-46CB-90DB-74E541BE8867}">
  <ds:schemaRefs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Florencia Mino</cp:lastModifiedBy>
  <cp:revision>51</cp:revision>
  <cp:lastPrinted>2020-05-26T12:08:28Z</cp:lastPrinted>
  <dcterms:created xsi:type="dcterms:W3CDTF">2020-05-22T09:49:54Z</dcterms:created>
  <dcterms:modified xsi:type="dcterms:W3CDTF">2021-05-11T16:07:31Z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0x010100E27A1AC4194C114D98E965DFFDC941BC</vt:lpwstr>
  </property>
</Properties>
</file>