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rawing1.xml" ContentType="application/vnd.ms-office.drawingml.diagramDrawing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3389" autoAdjust="0"/>
  </p:normalViewPr>
  <p:slideViewPr>
    <p:cSldViewPr snapToGrid="0">
      <p:cViewPr varScale="1">
        <p:scale>
          <a:sx n="104" d="100"/>
          <a:sy n="104" d="100"/>
        </p:scale>
        <p:origin x="2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rPr lang="en-US" b="0" dirty="0"/>
            <a:t>1. Problems</a:t>
          </a:r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lang="en-US"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lang="en-US"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r>
            <a:rPr lang="en-US" b="0" dirty="0"/>
            <a:t>2. WHO does WHAT (Outcome Statement)</a:t>
          </a: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lang="en-US"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lang="en-US" b="0"/>
        </a:p>
      </dgm:t>
    </dgm:pt>
    <dgm:pt modelId="{F7D4DD98-B661-4117-B56E-23052DEB607B}">
      <dgm:prSet phldrT="[Text]"/>
      <dgm:spPr/>
      <dgm:t>
        <a:bodyPr/>
        <a:lstStyle/>
        <a:p>
          <a:r>
            <a:rPr lang="en-US" b="0" dirty="0"/>
            <a:t>4. Outputs</a:t>
          </a:r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lang="en-US"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lang="en-US"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b="0" dirty="0"/>
            <a:t>3. Outcome Mapping (in Sequence)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lang="en-US"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lang="en-US" b="0"/>
        </a:p>
      </dgm:t>
    </dgm:pt>
    <dgm:pt modelId="{271D1961-2820-4CF4-9B15-017219D5D859}">
      <dgm:prSet phldrT="[Text]"/>
      <dgm:spPr/>
      <dgm:t>
        <a:bodyPr/>
        <a:lstStyle/>
        <a:p>
          <a:r>
            <a:rPr lang="en-US" b="0" dirty="0"/>
            <a:t>5. Evidence Expertise Experience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lang="en-US"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lang="en-US"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6. Barriers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lang="en-US"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lang="en-US"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E60D53F0-ED31-4613-AA8C-5B1024D2E477}" type="presOf" srcId="{6DBE3726-CCDF-44BB-B3C3-0661A71C0F18}" destId="{B4F0A4CA-165D-4505-B60A-A4FDAD42BE5C}" srcOrd="0" destOrd="0" presId="urn:microsoft.com/office/officeart/2005/8/layout/chevron1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8FFB24E2-E120-41DC-9E76-FCFC0D87F705}" type="presOf" srcId="{946E602F-1567-4D1D-8FE5-5F500565D43F}" destId="{422807AA-EE7F-4BA0-937C-AEBDC6798567}" srcOrd="0" destOrd="0" presId="urn:microsoft.com/office/officeart/2005/8/layout/chevron1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FA4AB6EF-B8C2-4623-AE69-9F5A213B549E}" type="presOf" srcId="{271D1961-2820-4CF4-9B15-017219D5D859}" destId="{AA077224-802B-44F0-A203-22E70EA71D1D}" srcOrd="0" destOrd="0" presId="urn:microsoft.com/office/officeart/2005/8/layout/chevron1"/>
    <dgm:cxn modelId="{3780E2EB-9EF4-4BA4-8E48-341802BA0E48}" type="presOf" srcId="{F7D4DD98-B661-4117-B56E-23052DEB607B}" destId="{DCFCEB2B-917B-4835-832E-18618D890726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39247A4E-0DBB-4D20-82EA-03678813728A}" type="presOf" srcId="{459A9F5E-2123-48C6-86AB-7770789AA13A}" destId="{06B8CEEF-B969-47DB-A998-9EACA532D880}" srcOrd="0" destOrd="0" presId="urn:microsoft.com/office/officeart/2005/8/layout/chevron1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405B48A2-B1CE-4DF3-999F-675826E597BE}" type="presOf" srcId="{91A564AE-7C35-431C-B5AF-26C70FD1FD9A}" destId="{17D6337E-E503-497D-9ECC-98760CBC4C3F}" srcOrd="0" destOrd="0" presId="urn:microsoft.com/office/officeart/2005/8/layout/chevron1"/>
    <dgm:cxn modelId="{A33D724A-0A94-4AD2-B138-91385BA7D6D5}" type="presParOf" srcId="{FE6451F4-6F23-49EC-8980-C288E063A85F}" destId="{06B8CEEF-B969-47DB-A998-9EACA532D880}" srcOrd="0" destOrd="0" presId="urn:microsoft.com/office/officeart/2005/8/layout/chevron1"/>
    <dgm:cxn modelId="{8B428E60-2F71-43C7-A4AC-1F7161D4D822}" type="presParOf" srcId="{FE6451F4-6F23-49EC-8980-C288E063A85F}" destId="{9113BF82-FBD0-41B6-ACDE-58AAB78819C6}" srcOrd="1" destOrd="0" presId="urn:microsoft.com/office/officeart/2005/8/layout/chevron1"/>
    <dgm:cxn modelId="{4795CC5F-A109-4232-9377-FD6D886A6EC4}" type="presParOf" srcId="{FE6451F4-6F23-49EC-8980-C288E063A85F}" destId="{B4F0A4CA-165D-4505-B60A-A4FDAD42BE5C}" srcOrd="2" destOrd="0" presId="urn:microsoft.com/office/officeart/2005/8/layout/chevron1"/>
    <dgm:cxn modelId="{EB7EBB61-23E4-4569-9357-A5AD880FDA83}" type="presParOf" srcId="{FE6451F4-6F23-49EC-8980-C288E063A85F}" destId="{34519940-3C52-481F-9F92-8776C9985CD8}" srcOrd="3" destOrd="0" presId="urn:microsoft.com/office/officeart/2005/8/layout/chevron1"/>
    <dgm:cxn modelId="{886CB531-BC5D-430B-9080-CE57B7E8024B}" type="presParOf" srcId="{FE6451F4-6F23-49EC-8980-C288E063A85F}" destId="{422807AA-EE7F-4BA0-937C-AEBDC6798567}" srcOrd="4" destOrd="0" presId="urn:microsoft.com/office/officeart/2005/8/layout/chevron1"/>
    <dgm:cxn modelId="{77674299-109F-4CA1-9809-579ED997E919}" type="presParOf" srcId="{FE6451F4-6F23-49EC-8980-C288E063A85F}" destId="{0AC4DC9A-3DAC-4D88-A7BB-D74D2991631A}" srcOrd="5" destOrd="0" presId="urn:microsoft.com/office/officeart/2005/8/layout/chevron1"/>
    <dgm:cxn modelId="{680AA7CF-24EA-4155-8CAF-29ECE0B02711}" type="presParOf" srcId="{FE6451F4-6F23-49EC-8980-C288E063A85F}" destId="{DCFCEB2B-917B-4835-832E-18618D890726}" srcOrd="6" destOrd="0" presId="urn:microsoft.com/office/officeart/2005/8/layout/chevron1"/>
    <dgm:cxn modelId="{3094744B-6536-4AD3-BAC9-4355308C99BB}" type="presParOf" srcId="{FE6451F4-6F23-49EC-8980-C288E063A85F}" destId="{34A542A9-22D5-4DB6-B440-C83D5C938654}" srcOrd="7" destOrd="0" presId="urn:microsoft.com/office/officeart/2005/8/layout/chevron1"/>
    <dgm:cxn modelId="{D654CDE8-4726-4E1C-8CF5-D8467E4B680B}" type="presParOf" srcId="{FE6451F4-6F23-49EC-8980-C288E063A85F}" destId="{AA077224-802B-44F0-A203-22E70EA71D1D}" srcOrd="8" destOrd="0" presId="urn:microsoft.com/office/officeart/2005/8/layout/chevron1"/>
    <dgm:cxn modelId="{6D2303FC-EDD5-4A06-99CB-94779FB7B845}" type="presParOf" srcId="{FE6451F4-6F23-49EC-8980-C288E063A85F}" destId="{E2E382E0-2EA8-49B7-8750-693202F56203}" srcOrd="9" destOrd="0" presId="urn:microsoft.com/office/officeart/2005/8/layout/chevron1"/>
    <dgm:cxn modelId="{B22907F2-8319-438F-87A5-6958061EFAC9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/>
            <a:t>1. Problems</a:t>
          </a:r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/>
            <a:t>2. WHO does WHAT (Outcome Statement)</a:t>
          </a: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/>
            <a:t>3. Outcome Mapping (in Sequence)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/>
            <a:t>4. Outputs</a:t>
          </a:r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/>
            <a:t>5. Evidence Expertise Experience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>
              <a:solidFill>
                <a:schemeClr val="tx1"/>
              </a:solidFill>
            </a:rPr>
            <a:t>6. Barriers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554514" y="3960786"/>
            <a:ext cx="1541417" cy="9855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311187" y="1398921"/>
            <a:ext cx="2232373" cy="734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222101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11187" y="4651588"/>
            <a:ext cx="2216520" cy="81138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0052462" y="3172126"/>
            <a:ext cx="1749254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749255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0075597" y="4942529"/>
            <a:ext cx="1702982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292990" y="5848552"/>
            <a:ext cx="2234716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Map out sequence of achieving above outcomes in </a:t>
            </a:r>
            <a:r>
              <a:rPr lang="en-US" sz="1050" dirty="0" smtClean="0">
                <a:solidFill>
                  <a:schemeClr val="bg1"/>
                </a:solidFill>
              </a:rPr>
              <a:t>①②③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93" name="Rectangle 192"/>
          <p:cNvSpPr/>
          <p:nvPr/>
        </p:nvSpPr>
        <p:spPr>
          <a:xfrm>
            <a:off x="2585088" y="3158564"/>
            <a:ext cx="1863636" cy="5673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7" y="5927850"/>
            <a:ext cx="2034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Strong connection based on “3Es”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1662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Moderate connection based on “3Es”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5</a:t>
            </a:r>
            <a:endParaRPr lang="en-US" sz="1200" dirty="0"/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6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Follow the Steps </a:t>
            </a:r>
            <a:endParaRPr lang="en-US" sz="1200" dirty="0"/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2039619560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8"/>
            <a:ext cx="2216519" cy="77772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8708547" y="6411175"/>
            <a:ext cx="21662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Weak </a:t>
            </a:r>
            <a:r>
              <a:rPr lang="en-US" sz="1000" dirty="0"/>
              <a:t>connection based on “3Es”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cxnSpLocks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flipV="1">
            <a:off x="4448724" y="1882605"/>
            <a:ext cx="844266" cy="65909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A1AC4194C114D98E965DFFDC941BC" ma:contentTypeVersion="14" ma:contentTypeDescription="Create a new document." ma:contentTypeScope="" ma:versionID="fa4d29fcca56cc20e2d8aa3fe424ec2e">
  <xsd:schema xmlns:xsd="http://www.w3.org/2001/XMLSchema" xmlns:xs="http://www.w3.org/2001/XMLSchema" xmlns:p="http://schemas.microsoft.com/office/2006/metadata/properties" xmlns:ns1="http://schemas.microsoft.com/sharepoint/v3" xmlns:ns2="ab62d851-3284-47e1-956a-5a98622f9ba3" xmlns:ns3="6fdc0d4d-af83-493e-a3da-8f65f54a7060" targetNamespace="http://schemas.microsoft.com/office/2006/metadata/properties" ma:root="true" ma:fieldsID="09f8f4fdccfc469ffdaab791b439befd" ns1:_="" ns2:_="" ns3:_="">
    <xsd:import namespace="http://schemas.microsoft.com/sharepoint/v3"/>
    <xsd:import namespace="ab62d851-3284-47e1-956a-5a98622f9ba3"/>
    <xsd:import namespace="6fdc0d4d-af83-493e-a3da-8f65f54a706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2d851-3284-47e1-956a-5a98622f9b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c0d4d-af83-493e-a3da-8f65f54a7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haredWithUsers xmlns="6fdc0d4d-af83-493e-a3da-8f65f54a7060">
      <UserInfo>
        <DisplayName>Yuko Narushima</DisplayName>
        <AccountId>53</AccountId>
        <AccountType/>
      </UserInfo>
      <UserInfo>
        <DisplayName>Kevin Osborne</DisplayName>
        <AccountId>34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4D3BB78-7422-41CA-9359-1F9D2EF7F4B0}"/>
</file>

<file path=customXml/itemProps2.xml><?xml version="1.0" encoding="utf-8"?>
<ds:datastoreItem xmlns:ds="http://schemas.openxmlformats.org/officeDocument/2006/customXml" ds:itemID="{6D7D2EC6-9E3C-44A0-84FB-DDF44BC00AFD}"/>
</file>

<file path=customXml/itemProps3.xml><?xml version="1.0" encoding="utf-8"?>
<ds:datastoreItem xmlns:ds="http://schemas.openxmlformats.org/officeDocument/2006/customXml" ds:itemID="{B79CB7F4-7D91-4F0A-BC80-A948DFAC6D47}"/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124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Ying Zhu</cp:lastModifiedBy>
  <cp:revision>48</cp:revision>
  <cp:lastPrinted>2020-05-26T12:08:28Z</cp:lastPrinted>
  <dcterms:created xsi:type="dcterms:W3CDTF">2020-05-22T09:49:54Z</dcterms:created>
  <dcterms:modified xsi:type="dcterms:W3CDTF">2020-06-02T14:58:01Z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0x010100E27A1AC4194C114D98E965DFFDC941BC</vt:lpwstr>
  </property>
</Properties>
</file>