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handoutMasterIdLst>
    <p:handoutMasterId r:id="rId10"/>
  </p:handoutMasterIdLst>
  <p:sldIdLst>
    <p:sldId id="272" r:id="rId5"/>
    <p:sldId id="273" r:id="rId6"/>
    <p:sldId id="267" r:id="rId7"/>
    <p:sldId id="271" r:id="rId8"/>
  </p:sldIdLst>
  <p:sldSz cx="12192000" cy="6858000"/>
  <p:notesSz cx="9297988" cy="7011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6070EA-7A53-4729-B464-D5DBFAB792EB}" v="4" dt="2024-10-08T12:33:59.581"/>
    <p1510:client id="{7EEE3CFD-76DA-5C4A-6C7C-D22A6A949417}" v="10" dt="2024-10-09T10:24:00.4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é Alves Dos Reis" userId="S::a.alvesdosreis@gcerf.org::1dd89d5d-552e-4bbb-b66b-6bc0aba31c7c" providerId="AD" clId="Web-{DFAD0F36-F073-44B3-8240-DB877BBC3E40}"/>
    <pc:docChg chg="modSld">
      <pc:chgData name="André Alves Dos Reis" userId="S::a.alvesdosreis@gcerf.org::1dd89d5d-552e-4bbb-b66b-6bc0aba31c7c" providerId="AD" clId="Web-{DFAD0F36-F073-44B3-8240-DB877BBC3E40}" dt="2022-04-27T14:56:01.525" v="6" actId="1076"/>
      <pc:docMkLst>
        <pc:docMk/>
      </pc:docMkLst>
      <pc:sldChg chg="delSp modSp">
        <pc:chgData name="André Alves Dos Reis" userId="S::a.alvesdosreis@gcerf.org::1dd89d5d-552e-4bbb-b66b-6bc0aba31c7c" providerId="AD" clId="Web-{DFAD0F36-F073-44B3-8240-DB877BBC3E40}" dt="2022-04-27T14:56:01.525" v="6" actId="1076"/>
        <pc:sldMkLst>
          <pc:docMk/>
          <pc:sldMk cId="3697898364" sldId="264"/>
        </pc:sldMkLst>
        <pc:spChg chg="del">
          <ac:chgData name="André Alves Dos Reis" userId="S::a.alvesdosreis@gcerf.org::1dd89d5d-552e-4bbb-b66b-6bc0aba31c7c" providerId="AD" clId="Web-{DFAD0F36-F073-44B3-8240-DB877BBC3E40}" dt="2022-04-27T14:55:34.820" v="1"/>
          <ac:spMkLst>
            <pc:docMk/>
            <pc:sldMk cId="3697898364" sldId="264"/>
            <ac:spMk id="9" creationId="{4A63EF62-9E8C-4BC9-BA7B-3F6D05A5FA79}"/>
          </ac:spMkLst>
        </pc:spChg>
        <pc:spChg chg="mod">
          <ac:chgData name="André Alves Dos Reis" userId="S::a.alvesdosreis@gcerf.org::1dd89d5d-552e-4bbb-b66b-6bc0aba31c7c" providerId="AD" clId="Web-{DFAD0F36-F073-44B3-8240-DB877BBC3E40}" dt="2022-04-27T14:55:31.585" v="0" actId="1076"/>
          <ac:spMkLst>
            <pc:docMk/>
            <pc:sldMk cId="3697898364" sldId="264"/>
            <ac:spMk id="141" creationId="{246BD2C0-7573-4857-859C-F47D74C89900}"/>
          </ac:spMkLst>
        </pc:spChg>
        <pc:spChg chg="mod">
          <ac:chgData name="André Alves Dos Reis" userId="S::a.alvesdosreis@gcerf.org::1dd89d5d-552e-4bbb-b66b-6bc0aba31c7c" providerId="AD" clId="Web-{DFAD0F36-F073-44B3-8240-DB877BBC3E40}" dt="2022-04-27T14:55:59.321" v="5" actId="1076"/>
          <ac:spMkLst>
            <pc:docMk/>
            <pc:sldMk cId="3697898364" sldId="264"/>
            <ac:spMk id="162" creationId="{E581A8AF-02BB-41B2-8421-B7AAC98527A4}"/>
          </ac:spMkLst>
        </pc:spChg>
        <pc:spChg chg="mod">
          <ac:chgData name="André Alves Dos Reis" userId="S::a.alvesdosreis@gcerf.org::1dd89d5d-552e-4bbb-b66b-6bc0aba31c7c" providerId="AD" clId="Web-{DFAD0F36-F073-44B3-8240-DB877BBC3E40}" dt="2022-04-27T14:56:01.525" v="6" actId="1076"/>
          <ac:spMkLst>
            <pc:docMk/>
            <pc:sldMk cId="3697898364" sldId="264"/>
            <ac:spMk id="163" creationId="{D6B3234B-0BD8-47DC-9D17-1FA4D8F2E787}"/>
          </ac:spMkLst>
        </pc:spChg>
      </pc:sldChg>
    </pc:docChg>
  </pc:docChgLst>
  <pc:docChgLst>
    <pc:chgData name="David Wand" userId="S::d.wand@gcerf.org::5282bbdf-fc44-406f-a1f4-088ed2c4983a" providerId="AD" clId="Web-{022A4D31-1AEC-FD91-86B6-97005A043E20}"/>
    <pc:docChg chg="modSld">
      <pc:chgData name="David Wand" userId="S::d.wand@gcerf.org::5282bbdf-fc44-406f-a1f4-088ed2c4983a" providerId="AD" clId="Web-{022A4D31-1AEC-FD91-86B6-97005A043E20}" dt="2020-08-20T09:03:52.029" v="15" actId="20577"/>
      <pc:docMkLst>
        <pc:docMk/>
      </pc:docMkLst>
      <pc:sldChg chg="modSp">
        <pc:chgData name="David Wand" userId="S::d.wand@gcerf.org::5282bbdf-fc44-406f-a1f4-088ed2c4983a" providerId="AD" clId="Web-{022A4D31-1AEC-FD91-86B6-97005A043E20}" dt="2020-08-20T09:03:52.029" v="15" actId="20577"/>
        <pc:sldMkLst>
          <pc:docMk/>
          <pc:sldMk cId="3206935570" sldId="260"/>
        </pc:sldMkLst>
        <pc:graphicFrameChg chg="modGraphic">
          <ac:chgData name="David Wand" userId="S::d.wand@gcerf.org::5282bbdf-fc44-406f-a1f4-088ed2c4983a" providerId="AD" clId="Web-{022A4D31-1AEC-FD91-86B6-97005A043E20}" dt="2020-08-20T09:03:52.029" v="15" actId="20577"/>
          <ac:graphicFrameMkLst>
            <pc:docMk/>
            <pc:sldMk cId="3206935570" sldId="260"/>
            <ac:graphicFrameMk id="52" creationId="{00000000-0000-0000-0000-000000000000}"/>
          </ac:graphicFrameMkLst>
        </pc:graphicFrameChg>
      </pc:sldChg>
    </pc:docChg>
  </pc:docChgLst>
  <pc:docChgLst>
    <pc:chgData name="Hannah Adisu" userId="S::h.adisu@gcerf.org::0c638d2b-515b-45db-aee6-7da29b9908c9" providerId="AD" clId="Web-{7EEE3CFD-76DA-5C4A-6C7C-D22A6A949417}"/>
    <pc:docChg chg="modSld">
      <pc:chgData name="Hannah Adisu" userId="S::h.adisu@gcerf.org::0c638d2b-515b-45db-aee6-7da29b9908c9" providerId="AD" clId="Web-{7EEE3CFD-76DA-5C4A-6C7C-D22A6A949417}" dt="2024-10-09T10:23:58.726" v="4" actId="20577"/>
      <pc:docMkLst>
        <pc:docMk/>
      </pc:docMkLst>
      <pc:sldChg chg="modSp">
        <pc:chgData name="Hannah Adisu" userId="S::h.adisu@gcerf.org::0c638d2b-515b-45db-aee6-7da29b9908c9" providerId="AD" clId="Web-{7EEE3CFD-76DA-5C4A-6C7C-D22A6A949417}" dt="2024-10-09T10:23:58.726" v="4" actId="20577"/>
        <pc:sldMkLst>
          <pc:docMk/>
          <pc:sldMk cId="2663019969" sldId="267"/>
        </pc:sldMkLst>
        <pc:spChg chg="mod">
          <ac:chgData name="Hannah Adisu" userId="S::h.adisu@gcerf.org::0c638d2b-515b-45db-aee6-7da29b9908c9" providerId="AD" clId="Web-{7EEE3CFD-76DA-5C4A-6C7C-D22A6A949417}" dt="2024-10-09T10:23:44.413" v="3" actId="20577"/>
          <ac:spMkLst>
            <pc:docMk/>
            <pc:sldMk cId="2663019969" sldId="267"/>
            <ac:spMk id="90" creationId="{FA8C4013-4409-2149-5271-972AEAE76863}"/>
          </ac:spMkLst>
        </pc:spChg>
        <pc:spChg chg="mod">
          <ac:chgData name="Hannah Adisu" userId="S::h.adisu@gcerf.org::0c638d2b-515b-45db-aee6-7da29b9908c9" providerId="AD" clId="Web-{7EEE3CFD-76DA-5C4A-6C7C-D22A6A949417}" dt="2024-10-09T10:23:58.726" v="4" actId="20577"/>
          <ac:spMkLst>
            <pc:docMk/>
            <pc:sldMk cId="2663019969" sldId="267"/>
            <ac:spMk id="99" creationId="{0F24FE4D-1744-4FC6-B3C2-415E14D4BC7D}"/>
          </ac:spMkLst>
        </pc:spChg>
      </pc:sldChg>
    </pc:docChg>
  </pc:docChgLst>
  <pc:docChgLst>
    <pc:chgData name="André Alves Dos Reis" userId="S::a.alvesdosreis@gcerf.org::1dd89d5d-552e-4bbb-b66b-6bc0aba31c7c" providerId="AD" clId="Web-{7E73466A-9BCA-4CD5-013F-D5D9DB2EFDE4}"/>
    <pc:docChg chg="modSld">
      <pc:chgData name="André Alves Dos Reis" userId="S::a.alvesdosreis@gcerf.org::1dd89d5d-552e-4bbb-b66b-6bc0aba31c7c" providerId="AD" clId="Web-{7E73466A-9BCA-4CD5-013F-D5D9DB2EFDE4}" dt="2022-08-25T13:13:54.749" v="263" actId="14100"/>
      <pc:docMkLst>
        <pc:docMk/>
      </pc:docMkLst>
      <pc:sldChg chg="modSp">
        <pc:chgData name="André Alves Dos Reis" userId="S::a.alvesdosreis@gcerf.org::1dd89d5d-552e-4bbb-b66b-6bc0aba31c7c" providerId="AD" clId="Web-{7E73466A-9BCA-4CD5-013F-D5D9DB2EFDE4}" dt="2022-08-25T08:04:19.872" v="24" actId="20577"/>
        <pc:sldMkLst>
          <pc:docMk/>
          <pc:sldMk cId="3697898364" sldId="264"/>
        </pc:sldMkLst>
        <pc:spChg chg="mod">
          <ac:chgData name="André Alves Dos Reis" userId="S::a.alvesdosreis@gcerf.org::1dd89d5d-552e-4bbb-b66b-6bc0aba31c7c" providerId="AD" clId="Web-{7E73466A-9BCA-4CD5-013F-D5D9DB2EFDE4}" dt="2022-08-25T08:04:13.685" v="21" actId="20577"/>
          <ac:spMkLst>
            <pc:docMk/>
            <pc:sldMk cId="3697898364" sldId="264"/>
            <ac:spMk id="35" creationId="{3706817E-EB4B-4FB4-A05A-F8A2D6B80038}"/>
          </ac:spMkLst>
        </pc:spChg>
        <pc:spChg chg="mod">
          <ac:chgData name="André Alves Dos Reis" userId="S::a.alvesdosreis@gcerf.org::1dd89d5d-552e-4bbb-b66b-6bc0aba31c7c" providerId="AD" clId="Web-{7E73466A-9BCA-4CD5-013F-D5D9DB2EFDE4}" dt="2022-08-25T08:04:19.872" v="24" actId="20577"/>
          <ac:spMkLst>
            <pc:docMk/>
            <pc:sldMk cId="3697898364" sldId="264"/>
            <ac:spMk id="163" creationId="{D6B3234B-0BD8-47DC-9D17-1FA4D8F2E787}"/>
          </ac:spMkLst>
        </pc:spChg>
      </pc:sldChg>
      <pc:sldChg chg="delSp modSp">
        <pc:chgData name="André Alves Dos Reis" userId="S::a.alvesdosreis@gcerf.org::1dd89d5d-552e-4bbb-b66b-6bc0aba31c7c" providerId="AD" clId="Web-{7E73466A-9BCA-4CD5-013F-D5D9DB2EFDE4}" dt="2022-08-25T13:10:32.502" v="235"/>
        <pc:sldMkLst>
          <pc:docMk/>
          <pc:sldMk cId="4142015745" sldId="265"/>
        </pc:sldMkLst>
        <pc:spChg chg="del">
          <ac:chgData name="André Alves Dos Reis" userId="S::a.alvesdosreis@gcerf.org::1dd89d5d-552e-4bbb-b66b-6bc0aba31c7c" providerId="AD" clId="Web-{7E73466A-9BCA-4CD5-013F-D5D9DB2EFDE4}" dt="2022-08-25T13:10:23.455" v="232"/>
          <ac:spMkLst>
            <pc:docMk/>
            <pc:sldMk cId="4142015745" sldId="265"/>
            <ac:spMk id="9" creationId="{51017D2D-0824-4DD9-AB3A-3CB588CE4DB0}"/>
          </ac:spMkLst>
        </pc:spChg>
        <pc:spChg chg="mod">
          <ac:chgData name="André Alves Dos Reis" userId="S::a.alvesdosreis@gcerf.org::1dd89d5d-552e-4bbb-b66b-6bc0aba31c7c" providerId="AD" clId="Web-{7E73466A-9BCA-4CD5-013F-D5D9DB2EFDE4}" dt="2022-08-25T13:10:32.502" v="235"/>
          <ac:spMkLst>
            <pc:docMk/>
            <pc:sldMk cId="4142015745" sldId="265"/>
            <ac:spMk id="33" creationId="{53DDDC42-6E1E-4AB9-9AC1-30480EC59FB4}"/>
          </ac:spMkLst>
        </pc:spChg>
        <pc:cxnChg chg="del">
          <ac:chgData name="André Alves Dos Reis" userId="S::a.alvesdosreis@gcerf.org::1dd89d5d-552e-4bbb-b66b-6bc0aba31c7c" providerId="AD" clId="Web-{7E73466A-9BCA-4CD5-013F-D5D9DB2EFDE4}" dt="2022-08-25T13:10:10.735" v="226"/>
          <ac:cxnSpMkLst>
            <pc:docMk/>
            <pc:sldMk cId="4142015745" sldId="265"/>
            <ac:cxnSpMk id="5" creationId="{00000000-0000-0000-0000-000000000000}"/>
          </ac:cxnSpMkLst>
        </pc:cxnChg>
      </pc:sldChg>
      <pc:sldChg chg="addSp delSp modSp">
        <pc:chgData name="André Alves Dos Reis" userId="S::a.alvesdosreis@gcerf.org::1dd89d5d-552e-4bbb-b66b-6bc0aba31c7c" providerId="AD" clId="Web-{7E73466A-9BCA-4CD5-013F-D5D9DB2EFDE4}" dt="2022-08-25T13:13:45.357" v="262" actId="14100"/>
        <pc:sldMkLst>
          <pc:docMk/>
          <pc:sldMk cId="470536717" sldId="266"/>
        </pc:sldMkLst>
        <pc:spChg chg="add del mod">
          <ac:chgData name="André Alves Dos Reis" userId="S::a.alvesdosreis@gcerf.org::1dd89d5d-552e-4bbb-b66b-6bc0aba31c7c" providerId="AD" clId="Web-{7E73466A-9BCA-4CD5-013F-D5D9DB2EFDE4}" dt="2022-08-25T13:12:11.883" v="252"/>
          <ac:spMkLst>
            <pc:docMk/>
            <pc:sldMk cId="470536717" sldId="266"/>
            <ac:spMk id="3" creationId="{F75E64DF-EAEB-C065-7DFE-AD79FB0335C8}"/>
          </ac:spMkLst>
        </pc:spChg>
        <pc:spChg chg="add">
          <ac:chgData name="André Alves Dos Reis" userId="S::a.alvesdosreis@gcerf.org::1dd89d5d-552e-4bbb-b66b-6bc0aba31c7c" providerId="AD" clId="Web-{7E73466A-9BCA-4CD5-013F-D5D9DB2EFDE4}" dt="2022-08-25T13:11:59.914" v="250"/>
          <ac:spMkLst>
            <pc:docMk/>
            <pc:sldMk cId="470536717" sldId="266"/>
            <ac:spMk id="4" creationId="{7A5E468A-1BEC-4D51-0925-5BFBB8B41258}"/>
          </ac:spMkLst>
        </pc:spChg>
        <pc:spChg chg="add mod">
          <ac:chgData name="André Alves Dos Reis" userId="S::a.alvesdosreis@gcerf.org::1dd89d5d-552e-4bbb-b66b-6bc0aba31c7c" providerId="AD" clId="Web-{7E73466A-9BCA-4CD5-013F-D5D9DB2EFDE4}" dt="2022-08-25T13:13:19.497" v="257" actId="1076"/>
          <ac:spMkLst>
            <pc:docMk/>
            <pc:sldMk cId="470536717" sldId="266"/>
            <ac:spMk id="7" creationId="{26D258D8-4111-88C7-24B3-78DEECA9B614}"/>
          </ac:spMkLst>
        </pc:spChg>
        <pc:spChg chg="del">
          <ac:chgData name="André Alves Dos Reis" userId="S::a.alvesdosreis@gcerf.org::1dd89d5d-552e-4bbb-b66b-6bc0aba31c7c" providerId="AD" clId="Web-{7E73466A-9BCA-4CD5-013F-D5D9DB2EFDE4}" dt="2022-08-25T13:11:56.179" v="247"/>
          <ac:spMkLst>
            <pc:docMk/>
            <pc:sldMk cId="470536717" sldId="266"/>
            <ac:spMk id="26" creationId="{0130C607-B995-4898-A6AA-25084AE10176}"/>
          </ac:spMkLst>
        </pc:spChg>
        <pc:spChg chg="del mod">
          <ac:chgData name="André Alves Dos Reis" userId="S::a.alvesdosreis@gcerf.org::1dd89d5d-552e-4bbb-b66b-6bc0aba31c7c" providerId="AD" clId="Web-{7E73466A-9BCA-4CD5-013F-D5D9DB2EFDE4}" dt="2022-08-25T13:11:59.476" v="249"/>
          <ac:spMkLst>
            <pc:docMk/>
            <pc:sldMk cId="470536717" sldId="266"/>
            <ac:spMk id="32" creationId="{0F486D77-669C-4246-AB24-D5EA06B0E035}"/>
          </ac:spMkLst>
        </pc:spChg>
        <pc:spChg chg="add del mod">
          <ac:chgData name="André Alves Dos Reis" userId="S::a.alvesdosreis@gcerf.org::1dd89d5d-552e-4bbb-b66b-6bc0aba31c7c" providerId="AD" clId="Web-{7E73466A-9BCA-4CD5-013F-D5D9DB2EFDE4}" dt="2022-08-25T13:12:27.869" v="255" actId="1076"/>
          <ac:spMkLst>
            <pc:docMk/>
            <pc:sldMk cId="470536717" sldId="266"/>
            <ac:spMk id="34" creationId="{12AA8697-3F9F-48C8-B533-ADC33B7AA5C3}"/>
          </ac:spMkLst>
        </pc:spChg>
        <pc:spChg chg="mod">
          <ac:chgData name="André Alves Dos Reis" userId="S::a.alvesdosreis@gcerf.org::1dd89d5d-552e-4bbb-b66b-6bc0aba31c7c" providerId="AD" clId="Web-{7E73466A-9BCA-4CD5-013F-D5D9DB2EFDE4}" dt="2022-08-25T09:15:31.176" v="102" actId="1076"/>
          <ac:spMkLst>
            <pc:docMk/>
            <pc:sldMk cId="470536717" sldId="266"/>
            <ac:spMk id="62" creationId="{6B6ED179-06F3-42EA-8EAF-5005F1C048BD}"/>
          </ac:spMkLst>
        </pc:spChg>
        <pc:spChg chg="mod">
          <ac:chgData name="André Alves Dos Reis" userId="S::a.alvesdosreis@gcerf.org::1dd89d5d-552e-4bbb-b66b-6bc0aba31c7c" providerId="AD" clId="Web-{7E73466A-9BCA-4CD5-013F-D5D9DB2EFDE4}" dt="2022-08-25T09:15:35.301" v="103" actId="1076"/>
          <ac:spMkLst>
            <pc:docMk/>
            <pc:sldMk cId="470536717" sldId="266"/>
            <ac:spMk id="63" creationId="{E6571C15-2543-47C7-BC16-2353855B663E}"/>
          </ac:spMkLst>
        </pc:spChg>
        <pc:spChg chg="mod">
          <ac:chgData name="André Alves Dos Reis" userId="S::a.alvesdosreis@gcerf.org::1dd89d5d-552e-4bbb-b66b-6bc0aba31c7c" providerId="AD" clId="Web-{7E73466A-9BCA-4CD5-013F-D5D9DB2EFDE4}" dt="2022-08-25T09:15:45.583" v="107" actId="1076"/>
          <ac:spMkLst>
            <pc:docMk/>
            <pc:sldMk cId="470536717" sldId="266"/>
            <ac:spMk id="72" creationId="{BBA9C530-F45D-4F1D-96D3-F8214271CDA2}"/>
          </ac:spMkLst>
        </pc:spChg>
        <pc:spChg chg="mod">
          <ac:chgData name="André Alves Dos Reis" userId="S::a.alvesdosreis@gcerf.org::1dd89d5d-552e-4bbb-b66b-6bc0aba31c7c" providerId="AD" clId="Web-{7E73466A-9BCA-4CD5-013F-D5D9DB2EFDE4}" dt="2022-08-25T09:15:26.036" v="100" actId="1076"/>
          <ac:spMkLst>
            <pc:docMk/>
            <pc:sldMk cId="470536717" sldId="266"/>
            <ac:spMk id="95" creationId="{3E5D0AD7-E25B-49A6-AE2F-349BFF3EA12A}"/>
          </ac:spMkLst>
        </pc:spChg>
        <pc:spChg chg="mod">
          <ac:chgData name="André Alves Dos Reis" userId="S::a.alvesdosreis@gcerf.org::1dd89d5d-552e-4bbb-b66b-6bc0aba31c7c" providerId="AD" clId="Web-{7E73466A-9BCA-4CD5-013F-D5D9DB2EFDE4}" dt="2022-08-25T09:15:29.270" v="101" actId="1076"/>
          <ac:spMkLst>
            <pc:docMk/>
            <pc:sldMk cId="470536717" sldId="266"/>
            <ac:spMk id="96" creationId="{B4B914E7-AB77-44F2-9557-4188F40F28E0}"/>
          </ac:spMkLst>
        </pc:spChg>
        <pc:spChg chg="mod">
          <ac:chgData name="André Alves Dos Reis" userId="S::a.alvesdosreis@gcerf.org::1dd89d5d-552e-4bbb-b66b-6bc0aba31c7c" providerId="AD" clId="Web-{7E73466A-9BCA-4CD5-013F-D5D9DB2EFDE4}" dt="2022-08-25T09:15:48.427" v="108" actId="1076"/>
          <ac:spMkLst>
            <pc:docMk/>
            <pc:sldMk cId="470536717" sldId="266"/>
            <ac:spMk id="97" creationId="{CE1BFFA3-DD3B-4B4F-8675-10F9BD32C3ED}"/>
          </ac:spMkLst>
        </pc:spChg>
        <pc:spChg chg="mod">
          <ac:chgData name="André Alves Dos Reis" userId="S::a.alvesdosreis@gcerf.org::1dd89d5d-552e-4bbb-b66b-6bc0aba31c7c" providerId="AD" clId="Web-{7E73466A-9BCA-4CD5-013F-D5D9DB2EFDE4}" dt="2022-08-25T09:16:14.615" v="112" actId="1076"/>
          <ac:spMkLst>
            <pc:docMk/>
            <pc:sldMk cId="470536717" sldId="266"/>
            <ac:spMk id="98" creationId="{7C71F2D5-7541-43E6-9662-B311002A65BF}"/>
          </ac:spMkLst>
        </pc:spChg>
        <pc:spChg chg="mod">
          <ac:chgData name="André Alves Dos Reis" userId="S::a.alvesdosreis@gcerf.org::1dd89d5d-552e-4bbb-b66b-6bc0aba31c7c" providerId="AD" clId="Web-{7E73466A-9BCA-4CD5-013F-D5D9DB2EFDE4}" dt="2022-08-25T13:13:45.357" v="262" actId="14100"/>
          <ac:spMkLst>
            <pc:docMk/>
            <pc:sldMk cId="470536717" sldId="266"/>
            <ac:spMk id="99" creationId="{0F24FE4D-1744-4FC6-B3C2-415E14D4BC7D}"/>
          </ac:spMkLst>
        </pc:spChg>
        <pc:spChg chg="mod">
          <ac:chgData name="André Alves Dos Reis" userId="S::a.alvesdosreis@gcerf.org::1dd89d5d-552e-4bbb-b66b-6bc0aba31c7c" providerId="AD" clId="Web-{7E73466A-9BCA-4CD5-013F-D5D9DB2EFDE4}" dt="2022-08-25T09:15:43.411" v="106" actId="1076"/>
          <ac:spMkLst>
            <pc:docMk/>
            <pc:sldMk cId="470536717" sldId="266"/>
            <ac:spMk id="111" creationId="{CB3D6257-36B5-44B0-891D-EF1075AFAE5E}"/>
          </ac:spMkLst>
        </pc:spChg>
        <pc:spChg chg="mod">
          <ac:chgData name="André Alves Dos Reis" userId="S::a.alvesdosreis@gcerf.org::1dd89d5d-552e-4bbb-b66b-6bc0aba31c7c" providerId="AD" clId="Web-{7E73466A-9BCA-4CD5-013F-D5D9DB2EFDE4}" dt="2022-08-25T09:15:37.786" v="104" actId="1076"/>
          <ac:spMkLst>
            <pc:docMk/>
            <pc:sldMk cId="470536717" sldId="266"/>
            <ac:spMk id="112" creationId="{FA5CBD84-A07B-4AB0-8436-65143BEFBB85}"/>
          </ac:spMkLst>
        </pc:spChg>
        <pc:spChg chg="mod">
          <ac:chgData name="André Alves Dos Reis" userId="S::a.alvesdosreis@gcerf.org::1dd89d5d-552e-4bbb-b66b-6bc0aba31c7c" providerId="AD" clId="Web-{7E73466A-9BCA-4CD5-013F-D5D9DB2EFDE4}" dt="2022-08-25T09:15:41.333" v="105" actId="1076"/>
          <ac:spMkLst>
            <pc:docMk/>
            <pc:sldMk cId="470536717" sldId="266"/>
            <ac:spMk id="114" creationId="{826DD455-CE45-47EE-B94E-F460DDFEAA00}"/>
          </ac:spMkLst>
        </pc:spChg>
        <pc:spChg chg="mod">
          <ac:chgData name="André Alves Dos Reis" userId="S::a.alvesdosreis@gcerf.org::1dd89d5d-552e-4bbb-b66b-6bc0aba31c7c" providerId="AD" clId="Web-{7E73466A-9BCA-4CD5-013F-D5D9DB2EFDE4}" dt="2022-08-25T13:13:31.294" v="259" actId="14100"/>
          <ac:spMkLst>
            <pc:docMk/>
            <pc:sldMk cId="470536717" sldId="266"/>
            <ac:spMk id="116" creationId="{4E34E66C-163D-4630-886E-8E25278D5494}"/>
          </ac:spMkLst>
        </pc:spChg>
        <pc:spChg chg="mod">
          <ac:chgData name="André Alves Dos Reis" userId="S::a.alvesdosreis@gcerf.org::1dd89d5d-552e-4bbb-b66b-6bc0aba31c7c" providerId="AD" clId="Web-{7E73466A-9BCA-4CD5-013F-D5D9DB2EFDE4}" dt="2022-08-25T09:16:06.959" v="111" actId="14100"/>
          <ac:spMkLst>
            <pc:docMk/>
            <pc:sldMk cId="470536717" sldId="266"/>
            <ac:spMk id="117" creationId="{0F837FC3-0A36-47A2-88FC-F0D791474F8F}"/>
          </ac:spMkLst>
        </pc:spChg>
        <pc:cxnChg chg="del">
          <ac:chgData name="André Alves Dos Reis" userId="S::a.alvesdosreis@gcerf.org::1dd89d5d-552e-4bbb-b66b-6bc0aba31c7c" providerId="AD" clId="Web-{7E73466A-9BCA-4CD5-013F-D5D9DB2EFDE4}" dt="2022-08-25T13:11:54.351" v="246"/>
          <ac:cxnSpMkLst>
            <pc:docMk/>
            <pc:sldMk cId="470536717" sldId="266"/>
            <ac:cxnSpMk id="5" creationId="{00000000-0000-0000-0000-000000000000}"/>
          </ac:cxnSpMkLst>
        </pc:cxnChg>
        <pc:cxnChg chg="del">
          <ac:chgData name="André Alves Dos Reis" userId="S::a.alvesdosreis@gcerf.org::1dd89d5d-552e-4bbb-b66b-6bc0aba31c7c" providerId="AD" clId="Web-{7E73466A-9BCA-4CD5-013F-D5D9DB2EFDE4}" dt="2022-08-25T13:11:52.929" v="245"/>
          <ac:cxnSpMkLst>
            <pc:docMk/>
            <pc:sldMk cId="470536717" sldId="266"/>
            <ac:cxnSpMk id="31" creationId="{FFC58EE6-4E33-43CC-A9BD-6FAEC8A6722D}"/>
          </ac:cxnSpMkLst>
        </pc:cxnChg>
      </pc:sldChg>
      <pc:sldChg chg="modSp">
        <pc:chgData name="André Alves Dos Reis" userId="S::a.alvesdosreis@gcerf.org::1dd89d5d-552e-4bbb-b66b-6bc0aba31c7c" providerId="AD" clId="Web-{7E73466A-9BCA-4CD5-013F-D5D9DB2EFDE4}" dt="2022-08-25T09:18:52.777" v="129" actId="20577"/>
        <pc:sldMkLst>
          <pc:docMk/>
          <pc:sldMk cId="2663019969" sldId="267"/>
        </pc:sldMkLst>
        <pc:spChg chg="mod">
          <ac:chgData name="André Alves Dos Reis" userId="S::a.alvesdosreis@gcerf.org::1dd89d5d-552e-4bbb-b66b-6bc0aba31c7c" providerId="AD" clId="Web-{7E73466A-9BCA-4CD5-013F-D5D9DB2EFDE4}" dt="2022-08-25T09:17:21.274" v="119" actId="1076"/>
          <ac:spMkLst>
            <pc:docMk/>
            <pc:sldMk cId="2663019969" sldId="267"/>
            <ac:spMk id="62" creationId="{6B6ED179-06F3-42EA-8EAF-5005F1C048BD}"/>
          </ac:spMkLst>
        </pc:spChg>
        <pc:spChg chg="mod">
          <ac:chgData name="André Alves Dos Reis" userId="S::a.alvesdosreis@gcerf.org::1dd89d5d-552e-4bbb-b66b-6bc0aba31c7c" providerId="AD" clId="Web-{7E73466A-9BCA-4CD5-013F-D5D9DB2EFDE4}" dt="2022-08-25T09:17:23.680" v="120" actId="1076"/>
          <ac:spMkLst>
            <pc:docMk/>
            <pc:sldMk cId="2663019969" sldId="267"/>
            <ac:spMk id="63" creationId="{E6571C15-2543-47C7-BC16-2353855B663E}"/>
          </ac:spMkLst>
        </pc:spChg>
        <pc:spChg chg="mod">
          <ac:chgData name="André Alves Dos Reis" userId="S::a.alvesdosreis@gcerf.org::1dd89d5d-552e-4bbb-b66b-6bc0aba31c7c" providerId="AD" clId="Web-{7E73466A-9BCA-4CD5-013F-D5D9DB2EFDE4}" dt="2022-08-25T09:17:37.977" v="124" actId="1076"/>
          <ac:spMkLst>
            <pc:docMk/>
            <pc:sldMk cId="2663019969" sldId="267"/>
            <ac:spMk id="72" creationId="{BBA9C530-F45D-4F1D-96D3-F8214271CDA2}"/>
          </ac:spMkLst>
        </pc:spChg>
        <pc:spChg chg="mod">
          <ac:chgData name="André Alves Dos Reis" userId="S::a.alvesdosreis@gcerf.org::1dd89d5d-552e-4bbb-b66b-6bc0aba31c7c" providerId="AD" clId="Web-{7E73466A-9BCA-4CD5-013F-D5D9DB2EFDE4}" dt="2022-08-25T09:17:03.976" v="116" actId="1076"/>
          <ac:spMkLst>
            <pc:docMk/>
            <pc:sldMk cId="2663019969" sldId="267"/>
            <ac:spMk id="95" creationId="{3E5D0AD7-E25B-49A6-AE2F-349BFF3EA12A}"/>
          </ac:spMkLst>
        </pc:spChg>
        <pc:spChg chg="mod">
          <ac:chgData name="André Alves Dos Reis" userId="S::a.alvesdosreis@gcerf.org::1dd89d5d-552e-4bbb-b66b-6bc0aba31c7c" providerId="AD" clId="Web-{7E73466A-9BCA-4CD5-013F-D5D9DB2EFDE4}" dt="2022-08-25T09:17:16.570" v="118" actId="1076"/>
          <ac:spMkLst>
            <pc:docMk/>
            <pc:sldMk cId="2663019969" sldId="267"/>
            <ac:spMk id="96" creationId="{B4B914E7-AB77-44F2-9557-4188F40F28E0}"/>
          </ac:spMkLst>
        </pc:spChg>
        <pc:spChg chg="mod">
          <ac:chgData name="André Alves Dos Reis" userId="S::a.alvesdosreis@gcerf.org::1dd89d5d-552e-4bbb-b66b-6bc0aba31c7c" providerId="AD" clId="Web-{7E73466A-9BCA-4CD5-013F-D5D9DB2EFDE4}" dt="2022-08-25T09:17:41.227" v="125" actId="1076"/>
          <ac:spMkLst>
            <pc:docMk/>
            <pc:sldMk cId="2663019969" sldId="267"/>
            <ac:spMk id="97" creationId="{CE1BFFA3-DD3B-4B4F-8675-10F9BD32C3ED}"/>
          </ac:spMkLst>
        </pc:spChg>
        <pc:spChg chg="mod">
          <ac:chgData name="André Alves Dos Reis" userId="S::a.alvesdosreis@gcerf.org::1dd89d5d-552e-4bbb-b66b-6bc0aba31c7c" providerId="AD" clId="Web-{7E73466A-9BCA-4CD5-013F-D5D9DB2EFDE4}" dt="2022-08-25T09:17:42.556" v="126" actId="1076"/>
          <ac:spMkLst>
            <pc:docMk/>
            <pc:sldMk cId="2663019969" sldId="267"/>
            <ac:spMk id="98" creationId="{7C71F2D5-7541-43E6-9662-B311002A65BF}"/>
          </ac:spMkLst>
        </pc:spChg>
        <pc:spChg chg="mod">
          <ac:chgData name="André Alves Dos Reis" userId="S::a.alvesdosreis@gcerf.org::1dd89d5d-552e-4bbb-b66b-6bc0aba31c7c" providerId="AD" clId="Web-{7E73466A-9BCA-4CD5-013F-D5D9DB2EFDE4}" dt="2022-08-25T09:18:52.777" v="129" actId="20577"/>
          <ac:spMkLst>
            <pc:docMk/>
            <pc:sldMk cId="2663019969" sldId="267"/>
            <ac:spMk id="99" creationId="{0F24FE4D-1744-4FC6-B3C2-415E14D4BC7D}"/>
          </ac:spMkLst>
        </pc:spChg>
        <pc:spChg chg="mod">
          <ac:chgData name="André Alves Dos Reis" userId="S::a.alvesdosreis@gcerf.org::1dd89d5d-552e-4bbb-b66b-6bc0aba31c7c" providerId="AD" clId="Web-{7E73466A-9BCA-4CD5-013F-D5D9DB2EFDE4}" dt="2022-08-25T08:05:06.733" v="40" actId="20577"/>
          <ac:spMkLst>
            <pc:docMk/>
            <pc:sldMk cId="2663019969" sldId="267"/>
            <ac:spMk id="101" creationId="{9AE5510B-4D82-4AE8-92E2-E9D33279E9B3}"/>
          </ac:spMkLst>
        </pc:spChg>
        <pc:spChg chg="mod">
          <ac:chgData name="André Alves Dos Reis" userId="S::a.alvesdosreis@gcerf.org::1dd89d5d-552e-4bbb-b66b-6bc0aba31c7c" providerId="AD" clId="Web-{7E73466A-9BCA-4CD5-013F-D5D9DB2EFDE4}" dt="2022-08-25T08:05:02.780" v="39" actId="20577"/>
          <ac:spMkLst>
            <pc:docMk/>
            <pc:sldMk cId="2663019969" sldId="267"/>
            <ac:spMk id="102" creationId="{C781BC28-C939-4536-B0C5-9F3FD28DE8D7}"/>
          </ac:spMkLst>
        </pc:spChg>
        <pc:spChg chg="mod">
          <ac:chgData name="André Alves Dos Reis" userId="S::a.alvesdosreis@gcerf.org::1dd89d5d-552e-4bbb-b66b-6bc0aba31c7c" providerId="AD" clId="Web-{7E73466A-9BCA-4CD5-013F-D5D9DB2EFDE4}" dt="2022-08-25T08:05:01.811" v="37" actId="20577"/>
          <ac:spMkLst>
            <pc:docMk/>
            <pc:sldMk cId="2663019969" sldId="267"/>
            <ac:spMk id="103" creationId="{08D9EADC-4B00-4DAF-82DF-BFAAF422DE78}"/>
          </ac:spMkLst>
        </pc:spChg>
        <pc:spChg chg="mod">
          <ac:chgData name="André Alves Dos Reis" userId="S::a.alvesdosreis@gcerf.org::1dd89d5d-552e-4bbb-b66b-6bc0aba31c7c" providerId="AD" clId="Web-{7E73466A-9BCA-4CD5-013F-D5D9DB2EFDE4}" dt="2022-08-25T08:04:59.530" v="36" actId="20577"/>
          <ac:spMkLst>
            <pc:docMk/>
            <pc:sldMk cId="2663019969" sldId="267"/>
            <ac:spMk id="104" creationId="{554F3198-5E8F-49A4-B3C1-944621EB8B67}"/>
          </ac:spMkLst>
        </pc:spChg>
        <pc:spChg chg="mod">
          <ac:chgData name="André Alves Dos Reis" userId="S::a.alvesdosreis@gcerf.org::1dd89d5d-552e-4bbb-b66b-6bc0aba31c7c" providerId="AD" clId="Web-{7E73466A-9BCA-4CD5-013F-D5D9DB2EFDE4}" dt="2022-08-25T08:04:56.905" v="35" actId="20577"/>
          <ac:spMkLst>
            <pc:docMk/>
            <pc:sldMk cId="2663019969" sldId="267"/>
            <ac:spMk id="105" creationId="{EA4A5AB3-CF00-4FB0-A232-D246D9E5ECE2}"/>
          </ac:spMkLst>
        </pc:spChg>
        <pc:spChg chg="mod">
          <ac:chgData name="André Alves Dos Reis" userId="S::a.alvesdosreis@gcerf.org::1dd89d5d-552e-4bbb-b66b-6bc0aba31c7c" providerId="AD" clId="Web-{7E73466A-9BCA-4CD5-013F-D5D9DB2EFDE4}" dt="2022-08-25T09:16:54.460" v="115" actId="1076"/>
          <ac:spMkLst>
            <pc:docMk/>
            <pc:sldMk cId="2663019969" sldId="267"/>
            <ac:spMk id="108" creationId="{B3E93989-79A1-443E-A35A-A6CA9745F472}"/>
          </ac:spMkLst>
        </pc:spChg>
        <pc:spChg chg="mod">
          <ac:chgData name="André Alves Dos Reis" userId="S::a.alvesdosreis@gcerf.org::1dd89d5d-552e-4bbb-b66b-6bc0aba31c7c" providerId="AD" clId="Web-{7E73466A-9BCA-4CD5-013F-D5D9DB2EFDE4}" dt="2022-08-25T09:17:35.727" v="123" actId="1076"/>
          <ac:spMkLst>
            <pc:docMk/>
            <pc:sldMk cId="2663019969" sldId="267"/>
            <ac:spMk id="111" creationId="{CB3D6257-36B5-44B0-891D-EF1075AFAE5E}"/>
          </ac:spMkLst>
        </pc:spChg>
        <pc:spChg chg="mod">
          <ac:chgData name="André Alves Dos Reis" userId="S::a.alvesdosreis@gcerf.org::1dd89d5d-552e-4bbb-b66b-6bc0aba31c7c" providerId="AD" clId="Web-{7E73466A-9BCA-4CD5-013F-D5D9DB2EFDE4}" dt="2022-08-25T09:17:33.930" v="122" actId="1076"/>
          <ac:spMkLst>
            <pc:docMk/>
            <pc:sldMk cId="2663019969" sldId="267"/>
            <ac:spMk id="112" creationId="{FA5CBD84-A07B-4AB0-8436-65143BEFBB85}"/>
          </ac:spMkLst>
        </pc:spChg>
        <pc:spChg chg="mod">
          <ac:chgData name="André Alves Dos Reis" userId="S::a.alvesdosreis@gcerf.org::1dd89d5d-552e-4bbb-b66b-6bc0aba31c7c" providerId="AD" clId="Web-{7E73466A-9BCA-4CD5-013F-D5D9DB2EFDE4}" dt="2022-08-25T09:17:29.805" v="121" actId="1076"/>
          <ac:spMkLst>
            <pc:docMk/>
            <pc:sldMk cId="2663019969" sldId="267"/>
            <ac:spMk id="114" creationId="{826DD455-CE45-47EE-B94E-F460DDFEAA00}"/>
          </ac:spMkLst>
        </pc:spChg>
        <pc:spChg chg="mod">
          <ac:chgData name="André Alves Dos Reis" userId="S::a.alvesdosreis@gcerf.org::1dd89d5d-552e-4bbb-b66b-6bc0aba31c7c" providerId="AD" clId="Web-{7E73466A-9BCA-4CD5-013F-D5D9DB2EFDE4}" dt="2022-08-25T09:17:47.384" v="128" actId="1076"/>
          <ac:spMkLst>
            <pc:docMk/>
            <pc:sldMk cId="2663019969" sldId="267"/>
            <ac:spMk id="116" creationId="{4E34E66C-163D-4630-886E-8E25278D5494}"/>
          </ac:spMkLst>
        </pc:spChg>
        <pc:spChg chg="mod">
          <ac:chgData name="André Alves Dos Reis" userId="S::a.alvesdosreis@gcerf.org::1dd89d5d-552e-4bbb-b66b-6bc0aba31c7c" providerId="AD" clId="Web-{7E73466A-9BCA-4CD5-013F-D5D9DB2EFDE4}" dt="2022-08-25T09:17:45.665" v="127" actId="1076"/>
          <ac:spMkLst>
            <pc:docMk/>
            <pc:sldMk cId="2663019969" sldId="267"/>
            <ac:spMk id="117" creationId="{0F837FC3-0A36-47A2-88FC-F0D791474F8F}"/>
          </ac:spMkLst>
        </pc:spChg>
        <pc:cxnChg chg="mod">
          <ac:chgData name="André Alves Dos Reis" userId="S::a.alvesdosreis@gcerf.org::1dd89d5d-552e-4bbb-b66b-6bc0aba31c7c" providerId="AD" clId="Web-{7E73466A-9BCA-4CD5-013F-D5D9DB2EFDE4}" dt="2022-08-25T09:17:21.274" v="119" actId="1076"/>
          <ac:cxnSpMkLst>
            <pc:docMk/>
            <pc:sldMk cId="2663019969" sldId="267"/>
            <ac:cxnSpMk id="76" creationId="{C762778B-7079-4913-9D75-F1F1BF8FBF99}"/>
          </ac:cxnSpMkLst>
        </pc:cxnChg>
        <pc:cxnChg chg="mod">
          <ac:chgData name="André Alves Dos Reis" userId="S::a.alvesdosreis@gcerf.org::1dd89d5d-552e-4bbb-b66b-6bc0aba31c7c" providerId="AD" clId="Web-{7E73466A-9BCA-4CD5-013F-D5D9DB2EFDE4}" dt="2022-08-25T09:17:03.976" v="116" actId="1076"/>
          <ac:cxnSpMkLst>
            <pc:docMk/>
            <pc:sldMk cId="2663019969" sldId="267"/>
            <ac:cxnSpMk id="110" creationId="{7DD5B0FB-BA84-4A60-8FFE-4253098A4D9E}"/>
          </ac:cxnSpMkLst>
        </pc:cxnChg>
        <pc:cxnChg chg="mod">
          <ac:chgData name="André Alves Dos Reis" userId="S::a.alvesdosreis@gcerf.org::1dd89d5d-552e-4bbb-b66b-6bc0aba31c7c" providerId="AD" clId="Web-{7E73466A-9BCA-4CD5-013F-D5D9DB2EFDE4}" dt="2022-08-25T09:17:03.976" v="116" actId="1076"/>
          <ac:cxnSpMkLst>
            <pc:docMk/>
            <pc:sldMk cId="2663019969" sldId="267"/>
            <ac:cxnSpMk id="113" creationId="{B193C38D-4EDE-46B2-B1A0-606EF3D09F16}"/>
          </ac:cxnSpMkLst>
        </pc:cxnChg>
        <pc:cxnChg chg="mod">
          <ac:chgData name="André Alves Dos Reis" userId="S::a.alvesdosreis@gcerf.org::1dd89d5d-552e-4bbb-b66b-6bc0aba31c7c" providerId="AD" clId="Web-{7E73466A-9BCA-4CD5-013F-D5D9DB2EFDE4}" dt="2022-08-25T09:17:16.570" v="118" actId="1076"/>
          <ac:cxnSpMkLst>
            <pc:docMk/>
            <pc:sldMk cId="2663019969" sldId="267"/>
            <ac:cxnSpMk id="115" creationId="{4B6B01A3-6149-4066-9F16-17E280E82A7E}"/>
          </ac:cxnSpMkLst>
        </pc:cxnChg>
        <pc:cxnChg chg="mod">
          <ac:chgData name="André Alves Dos Reis" userId="S::a.alvesdosreis@gcerf.org::1dd89d5d-552e-4bbb-b66b-6bc0aba31c7c" providerId="AD" clId="Web-{7E73466A-9BCA-4CD5-013F-D5D9DB2EFDE4}" dt="2022-08-25T09:17:09.414" v="117" actId="1076"/>
          <ac:cxnSpMkLst>
            <pc:docMk/>
            <pc:sldMk cId="2663019969" sldId="267"/>
            <ac:cxnSpMk id="119" creationId="{37CF96A9-1667-4A45-A694-8DA6DEF7EFE7}"/>
          </ac:cxnSpMkLst>
        </pc:cxnChg>
        <pc:cxnChg chg="mod">
          <ac:chgData name="André Alves Dos Reis" userId="S::a.alvesdosreis@gcerf.org::1dd89d5d-552e-4bbb-b66b-6bc0aba31c7c" providerId="AD" clId="Web-{7E73466A-9BCA-4CD5-013F-D5D9DB2EFDE4}" dt="2022-08-25T09:17:23.680" v="120" actId="1076"/>
          <ac:cxnSpMkLst>
            <pc:docMk/>
            <pc:sldMk cId="2663019969" sldId="267"/>
            <ac:cxnSpMk id="127" creationId="{D42C765E-4BC7-4AA6-B933-AA1D806376A3}"/>
          </ac:cxnSpMkLst>
        </pc:cxnChg>
        <pc:cxnChg chg="mod">
          <ac:chgData name="André Alves Dos Reis" userId="S::a.alvesdosreis@gcerf.org::1dd89d5d-552e-4bbb-b66b-6bc0aba31c7c" providerId="AD" clId="Web-{7E73466A-9BCA-4CD5-013F-D5D9DB2EFDE4}" dt="2022-08-25T09:17:42.556" v="126" actId="1076"/>
          <ac:cxnSpMkLst>
            <pc:docMk/>
            <pc:sldMk cId="2663019969" sldId="267"/>
            <ac:cxnSpMk id="130" creationId="{4F4373A8-D7F8-4310-BC3B-270E7EBA583A}"/>
          </ac:cxnSpMkLst>
        </pc:cxnChg>
        <pc:cxnChg chg="mod">
          <ac:chgData name="André Alves Dos Reis" userId="S::a.alvesdosreis@gcerf.org::1dd89d5d-552e-4bbb-b66b-6bc0aba31c7c" providerId="AD" clId="Web-{7E73466A-9BCA-4CD5-013F-D5D9DB2EFDE4}" dt="2022-08-25T09:17:16.570" v="118" actId="1076"/>
          <ac:cxnSpMkLst>
            <pc:docMk/>
            <pc:sldMk cId="2663019969" sldId="267"/>
            <ac:cxnSpMk id="151" creationId="{F40356A8-0C49-4BAF-B6C2-7B8BEF8B1B35}"/>
          </ac:cxnSpMkLst>
        </pc:cxnChg>
      </pc:sldChg>
      <pc:sldChg chg="addSp delSp modSp">
        <pc:chgData name="André Alves Dos Reis" userId="S::a.alvesdosreis@gcerf.org::1dd89d5d-552e-4bbb-b66b-6bc0aba31c7c" providerId="AD" clId="Web-{7E73466A-9BCA-4CD5-013F-D5D9DB2EFDE4}" dt="2022-08-25T13:13:54.749" v="263" actId="14100"/>
        <pc:sldMkLst>
          <pc:docMk/>
          <pc:sldMk cId="2603411171" sldId="269"/>
        </pc:sldMkLst>
        <pc:spChg chg="add mod">
          <ac:chgData name="André Alves Dos Reis" userId="S::a.alvesdosreis@gcerf.org::1dd89d5d-552e-4bbb-b66b-6bc0aba31c7c" providerId="AD" clId="Web-{7E73466A-9BCA-4CD5-013F-D5D9DB2EFDE4}" dt="2022-08-25T13:11:23.880" v="244" actId="20577"/>
          <ac:spMkLst>
            <pc:docMk/>
            <pc:sldMk cId="2603411171" sldId="269"/>
            <ac:spMk id="2" creationId="{00575D1F-4848-03D7-328E-6474B1332EEA}"/>
          </ac:spMkLst>
        </pc:spChg>
        <pc:spChg chg="add del mod">
          <ac:chgData name="André Alves Dos Reis" userId="S::a.alvesdosreis@gcerf.org::1dd89d5d-552e-4bbb-b66b-6bc0aba31c7c" providerId="AD" clId="Web-{7E73466A-9BCA-4CD5-013F-D5D9DB2EFDE4}" dt="2022-08-25T13:10:45.722" v="241"/>
          <ac:spMkLst>
            <pc:docMk/>
            <pc:sldMk cId="2603411171" sldId="269"/>
            <ac:spMk id="3" creationId="{8D1069A1-0B02-BC6D-76EC-A4F1B5C36C55}"/>
          </ac:spMkLst>
        </pc:spChg>
        <pc:spChg chg="add">
          <ac:chgData name="André Alves Dos Reis" userId="S::a.alvesdosreis@gcerf.org::1dd89d5d-552e-4bbb-b66b-6bc0aba31c7c" providerId="AD" clId="Web-{7E73466A-9BCA-4CD5-013F-D5D9DB2EFDE4}" dt="2022-08-25T13:10:49.519" v="242"/>
          <ac:spMkLst>
            <pc:docMk/>
            <pc:sldMk cId="2603411171" sldId="269"/>
            <ac:spMk id="6" creationId="{3E395766-A8DD-383D-36A1-69F7126C6B95}"/>
          </ac:spMkLst>
        </pc:spChg>
        <pc:spChg chg="del">
          <ac:chgData name="André Alves Dos Reis" userId="S::a.alvesdosreis@gcerf.org::1dd89d5d-552e-4bbb-b66b-6bc0aba31c7c" providerId="AD" clId="Web-{7E73466A-9BCA-4CD5-013F-D5D9DB2EFDE4}" dt="2022-08-25T13:10:43.628" v="238"/>
          <ac:spMkLst>
            <pc:docMk/>
            <pc:sldMk cId="2603411171" sldId="269"/>
            <ac:spMk id="16" creationId="{85C4C18F-4B0A-4570-B705-0BCAFE517143}"/>
          </ac:spMkLst>
        </pc:spChg>
        <pc:spChg chg="mod">
          <ac:chgData name="André Alves Dos Reis" userId="S::a.alvesdosreis@gcerf.org::1dd89d5d-552e-4bbb-b66b-6bc0aba31c7c" providerId="AD" clId="Web-{7E73466A-9BCA-4CD5-013F-D5D9DB2EFDE4}" dt="2022-08-25T09:41:17.227" v="189" actId="1076"/>
          <ac:spMkLst>
            <pc:docMk/>
            <pc:sldMk cId="2603411171" sldId="269"/>
            <ac:spMk id="20" creationId="{037AD0AC-6664-484E-BA01-62FE575A218C}"/>
          </ac:spMkLst>
        </pc:spChg>
        <pc:spChg chg="del mod">
          <ac:chgData name="André Alves Dos Reis" userId="S::a.alvesdosreis@gcerf.org::1dd89d5d-552e-4bbb-b66b-6bc0aba31c7c" providerId="AD" clId="Web-{7E73466A-9BCA-4CD5-013F-D5D9DB2EFDE4}" dt="2022-08-25T13:10:41.643" v="237"/>
          <ac:spMkLst>
            <pc:docMk/>
            <pc:sldMk cId="2603411171" sldId="269"/>
            <ac:spMk id="33" creationId="{53DDDC42-6E1E-4AB9-9AC1-30480EC59FB4}"/>
          </ac:spMkLst>
        </pc:spChg>
        <pc:spChg chg="del">
          <ac:chgData name="André Alves Dos Reis" userId="S::a.alvesdosreis@gcerf.org::1dd89d5d-552e-4bbb-b66b-6bc0aba31c7c" providerId="AD" clId="Web-{7E73466A-9BCA-4CD5-013F-D5D9DB2EFDE4}" dt="2022-08-25T09:01:16.906" v="44"/>
          <ac:spMkLst>
            <pc:docMk/>
            <pc:sldMk cId="2603411171" sldId="269"/>
            <ac:spMk id="35" creationId="{3706817E-EB4B-4FB4-A05A-F8A2D6B80038}"/>
          </ac:spMkLst>
        </pc:spChg>
        <pc:spChg chg="mod">
          <ac:chgData name="André Alves Dos Reis" userId="S::a.alvesdosreis@gcerf.org::1dd89d5d-552e-4bbb-b66b-6bc0aba31c7c" providerId="AD" clId="Web-{7E73466A-9BCA-4CD5-013F-D5D9DB2EFDE4}" dt="2022-08-25T13:13:54.749" v="263" actId="14100"/>
          <ac:spMkLst>
            <pc:docMk/>
            <pc:sldMk cId="2603411171" sldId="269"/>
            <ac:spMk id="99" creationId="{0F24FE4D-1744-4FC6-B3C2-415E14D4BC7D}"/>
          </ac:spMkLst>
        </pc:spChg>
        <pc:cxnChg chg="del">
          <ac:chgData name="André Alves Dos Reis" userId="S::a.alvesdosreis@gcerf.org::1dd89d5d-552e-4bbb-b66b-6bc0aba31c7c" providerId="AD" clId="Web-{7E73466A-9BCA-4CD5-013F-D5D9DB2EFDE4}" dt="2022-08-25T13:09:35.624" v="223"/>
          <ac:cxnSpMkLst>
            <pc:docMk/>
            <pc:sldMk cId="2603411171" sldId="269"/>
            <ac:cxnSpMk id="5" creationId="{00000000-0000-0000-0000-000000000000}"/>
          </ac:cxnSpMkLst>
        </pc:cxnChg>
      </pc:sldChg>
    </pc:docChg>
  </pc:docChgLst>
  <pc:docChgLst>
    <pc:chgData name="André Alves Dos Reis" userId="S::a.alvesdosreis@gcerf.org::1dd89d5d-552e-4bbb-b66b-6bc0aba31c7c" providerId="AD" clId="Web-{E4F2FAE2-7423-E67B-5B2A-8E401BD2E33B}"/>
    <pc:docChg chg="addSld delSld modSld">
      <pc:chgData name="André Alves Dos Reis" userId="S::a.alvesdosreis@gcerf.org::1dd89d5d-552e-4bbb-b66b-6bc0aba31c7c" providerId="AD" clId="Web-{E4F2FAE2-7423-E67B-5B2A-8E401BD2E33B}" dt="2022-09-14T21:17:34.645" v="426" actId="20577"/>
      <pc:docMkLst>
        <pc:docMk/>
      </pc:docMkLst>
      <pc:sldChg chg="delSp modSp">
        <pc:chgData name="André Alves Dos Reis" userId="S::a.alvesdosreis@gcerf.org::1dd89d5d-552e-4bbb-b66b-6bc0aba31c7c" providerId="AD" clId="Web-{E4F2FAE2-7423-E67B-5B2A-8E401BD2E33B}" dt="2022-09-14T21:17:34.645" v="426" actId="20577"/>
        <pc:sldMkLst>
          <pc:docMk/>
          <pc:sldMk cId="3697898364" sldId="264"/>
        </pc:sldMkLst>
        <pc:spChg chg="mod">
          <ac:chgData name="André Alves Dos Reis" userId="S::a.alvesdosreis@gcerf.org::1dd89d5d-552e-4bbb-b66b-6bc0aba31c7c" providerId="AD" clId="Web-{E4F2FAE2-7423-E67B-5B2A-8E401BD2E33B}" dt="2022-09-14T21:17:34.645" v="426" actId="20577"/>
          <ac:spMkLst>
            <pc:docMk/>
            <pc:sldMk cId="3697898364" sldId="264"/>
            <ac:spMk id="33" creationId="{53DDDC42-6E1E-4AB9-9AC1-30480EC59FB4}"/>
          </ac:spMkLst>
        </pc:spChg>
        <pc:spChg chg="del">
          <ac:chgData name="André Alves Dos Reis" userId="S::a.alvesdosreis@gcerf.org::1dd89d5d-552e-4bbb-b66b-6bc0aba31c7c" providerId="AD" clId="Web-{E4F2FAE2-7423-E67B-5B2A-8E401BD2E33B}" dt="2022-09-14T21:15:43.343" v="412"/>
          <ac:spMkLst>
            <pc:docMk/>
            <pc:sldMk cId="3697898364" sldId="264"/>
            <ac:spMk id="35" creationId="{3706817E-EB4B-4FB4-A05A-F8A2D6B80038}"/>
          </ac:spMkLst>
        </pc:spChg>
        <pc:spChg chg="mod">
          <ac:chgData name="André Alves Dos Reis" userId="S::a.alvesdosreis@gcerf.org::1dd89d5d-552e-4bbb-b66b-6bc0aba31c7c" providerId="AD" clId="Web-{E4F2FAE2-7423-E67B-5B2A-8E401BD2E33B}" dt="2022-09-14T21:16:41.875" v="418" actId="14100"/>
          <ac:spMkLst>
            <pc:docMk/>
            <pc:sldMk cId="3697898364" sldId="264"/>
            <ac:spMk id="162" creationId="{E581A8AF-02BB-41B2-8421-B7AAC98527A4}"/>
          </ac:spMkLst>
        </pc:spChg>
        <pc:spChg chg="del">
          <ac:chgData name="André Alves Dos Reis" userId="S::a.alvesdosreis@gcerf.org::1dd89d5d-552e-4bbb-b66b-6bc0aba31c7c" providerId="AD" clId="Web-{E4F2FAE2-7423-E67B-5B2A-8E401BD2E33B}" dt="2022-09-14T21:15:41.749" v="411"/>
          <ac:spMkLst>
            <pc:docMk/>
            <pc:sldMk cId="3697898364" sldId="264"/>
            <ac:spMk id="163" creationId="{D6B3234B-0BD8-47DC-9D17-1FA4D8F2E787}"/>
          </ac:spMkLst>
        </pc:spChg>
      </pc:sldChg>
      <pc:sldChg chg="modSp">
        <pc:chgData name="André Alves Dos Reis" userId="S::a.alvesdosreis@gcerf.org::1dd89d5d-552e-4bbb-b66b-6bc0aba31c7c" providerId="AD" clId="Web-{E4F2FAE2-7423-E67B-5B2A-8E401BD2E33B}" dt="2022-09-14T21:11:13.255" v="390" actId="20577"/>
        <pc:sldMkLst>
          <pc:docMk/>
          <pc:sldMk cId="470536717" sldId="266"/>
        </pc:sldMkLst>
        <pc:spChg chg="mod">
          <ac:chgData name="André Alves Dos Reis" userId="S::a.alvesdosreis@gcerf.org::1dd89d5d-552e-4bbb-b66b-6bc0aba31c7c" providerId="AD" clId="Web-{E4F2FAE2-7423-E67B-5B2A-8E401BD2E33B}" dt="2022-09-14T21:11:13.255" v="390" actId="20577"/>
          <ac:spMkLst>
            <pc:docMk/>
            <pc:sldMk cId="470536717" sldId="266"/>
            <ac:spMk id="34" creationId="{12AA8697-3F9F-48C8-B533-ADC33B7AA5C3}"/>
          </ac:spMkLst>
        </pc:spChg>
        <pc:spChg chg="mod">
          <ac:chgData name="André Alves Dos Reis" userId="S::a.alvesdosreis@gcerf.org::1dd89d5d-552e-4bbb-b66b-6bc0aba31c7c" providerId="AD" clId="Web-{E4F2FAE2-7423-E67B-5B2A-8E401BD2E33B}" dt="2022-09-14T21:11:03.833" v="383" actId="20577"/>
          <ac:spMkLst>
            <pc:docMk/>
            <pc:sldMk cId="470536717" sldId="266"/>
            <ac:spMk id="97" creationId="{CE1BFFA3-DD3B-4B4F-8675-10F9BD32C3ED}"/>
          </ac:spMkLst>
        </pc:spChg>
        <pc:spChg chg="mod">
          <ac:chgData name="André Alves Dos Reis" userId="S::a.alvesdosreis@gcerf.org::1dd89d5d-552e-4bbb-b66b-6bc0aba31c7c" providerId="AD" clId="Web-{E4F2FAE2-7423-E67B-5B2A-8E401BD2E33B}" dt="2022-09-14T21:11:08.333" v="385" actId="20577"/>
          <ac:spMkLst>
            <pc:docMk/>
            <pc:sldMk cId="470536717" sldId="266"/>
            <ac:spMk id="98" creationId="{7C71F2D5-7541-43E6-9662-B311002A65BF}"/>
          </ac:spMkLst>
        </pc:spChg>
      </pc:sldChg>
      <pc:sldChg chg="addSp delSp modSp">
        <pc:chgData name="André Alves Dos Reis" userId="S::a.alvesdosreis@gcerf.org::1dd89d5d-552e-4bbb-b66b-6bc0aba31c7c" providerId="AD" clId="Web-{E4F2FAE2-7423-E67B-5B2A-8E401BD2E33B}" dt="2022-09-14T21:11:24.021" v="393" actId="20577"/>
        <pc:sldMkLst>
          <pc:docMk/>
          <pc:sldMk cId="2663019969" sldId="267"/>
        </pc:sldMkLst>
        <pc:spChg chg="add mod">
          <ac:chgData name="André Alves Dos Reis" userId="S::a.alvesdosreis@gcerf.org::1dd89d5d-552e-4bbb-b66b-6bc0aba31c7c" providerId="AD" clId="Web-{E4F2FAE2-7423-E67B-5B2A-8E401BD2E33B}" dt="2022-09-14T21:11:24.021" v="393" actId="20577"/>
          <ac:spMkLst>
            <pc:docMk/>
            <pc:sldMk cId="2663019969" sldId="267"/>
            <ac:spMk id="3" creationId="{762861CD-F3EE-1C92-F162-4EDA42517107}"/>
          </ac:spMkLst>
        </pc:spChg>
        <pc:spChg chg="add mod">
          <ac:chgData name="André Alves Dos Reis" userId="S::a.alvesdosreis@gcerf.org::1dd89d5d-552e-4bbb-b66b-6bc0aba31c7c" providerId="AD" clId="Web-{E4F2FAE2-7423-E67B-5B2A-8E401BD2E33B}" dt="2022-09-14T20:58:28.309" v="31" actId="1076"/>
          <ac:spMkLst>
            <pc:docMk/>
            <pc:sldMk cId="2663019969" sldId="267"/>
            <ac:spMk id="6" creationId="{EC0EAA40-F93A-DD20-250A-4DA857ABCCFD}"/>
          </ac:spMkLst>
        </pc:spChg>
        <pc:spChg chg="mod">
          <ac:chgData name="André Alves Dos Reis" userId="S::a.alvesdosreis@gcerf.org::1dd89d5d-552e-4bbb-b66b-6bc0aba31c7c" providerId="AD" clId="Web-{E4F2FAE2-7423-E67B-5B2A-8E401BD2E33B}" dt="2022-09-14T20:58:51.622" v="32" actId="1076"/>
          <ac:spMkLst>
            <pc:docMk/>
            <pc:sldMk cId="2663019969" sldId="267"/>
            <ac:spMk id="34" creationId="{5BB415A5-DB05-424D-A0C9-E2A8F122D220}"/>
          </ac:spMkLst>
        </pc:spChg>
        <pc:spChg chg="del mod">
          <ac:chgData name="André Alves Dos Reis" userId="S::a.alvesdosreis@gcerf.org::1dd89d5d-552e-4bbb-b66b-6bc0aba31c7c" providerId="AD" clId="Web-{E4F2FAE2-7423-E67B-5B2A-8E401BD2E33B}" dt="2022-09-14T20:57:29.746" v="10"/>
          <ac:spMkLst>
            <pc:docMk/>
            <pc:sldMk cId="2663019969" sldId="267"/>
            <ac:spMk id="52" creationId="{B9749A31-3CBB-48D6-A12A-84A4661E7EE7}"/>
          </ac:spMkLst>
        </pc:spChg>
        <pc:spChg chg="mod">
          <ac:chgData name="André Alves Dos Reis" userId="S::a.alvesdosreis@gcerf.org::1dd89d5d-552e-4bbb-b66b-6bc0aba31c7c" providerId="AD" clId="Web-{E4F2FAE2-7423-E67B-5B2A-8E401BD2E33B}" dt="2022-09-14T21:09:23.737" v="359" actId="20577"/>
          <ac:spMkLst>
            <pc:docMk/>
            <pc:sldMk cId="2663019969" sldId="267"/>
            <ac:spMk id="97" creationId="{CE1BFFA3-DD3B-4B4F-8675-10F9BD32C3ED}"/>
          </ac:spMkLst>
        </pc:spChg>
        <pc:spChg chg="mod">
          <ac:chgData name="André Alves Dos Reis" userId="S::a.alvesdosreis@gcerf.org::1dd89d5d-552e-4bbb-b66b-6bc0aba31c7c" providerId="AD" clId="Web-{E4F2FAE2-7423-E67B-5B2A-8E401BD2E33B}" dt="2022-09-14T21:10:55.973" v="379" actId="20577"/>
          <ac:spMkLst>
            <pc:docMk/>
            <pc:sldMk cId="2663019969" sldId="267"/>
            <ac:spMk id="98" creationId="{7C71F2D5-7541-43E6-9662-B311002A65BF}"/>
          </ac:spMkLst>
        </pc:spChg>
        <pc:spChg chg="mod">
          <ac:chgData name="André Alves Dos Reis" userId="S::a.alvesdosreis@gcerf.org::1dd89d5d-552e-4bbb-b66b-6bc0aba31c7c" providerId="AD" clId="Web-{E4F2FAE2-7423-E67B-5B2A-8E401BD2E33B}" dt="2022-09-14T20:58:10.231" v="28" actId="14100"/>
          <ac:spMkLst>
            <pc:docMk/>
            <pc:sldMk cId="2663019969" sldId="267"/>
            <ac:spMk id="99" creationId="{0F24FE4D-1744-4FC6-B3C2-415E14D4BC7D}"/>
          </ac:spMkLst>
        </pc:spChg>
        <pc:cxnChg chg="del">
          <ac:chgData name="André Alves Dos Reis" userId="S::a.alvesdosreis@gcerf.org::1dd89d5d-552e-4bbb-b66b-6bc0aba31c7c" providerId="AD" clId="Web-{E4F2FAE2-7423-E67B-5B2A-8E401BD2E33B}" dt="2022-09-14T20:56:53.089" v="2"/>
          <ac:cxnSpMkLst>
            <pc:docMk/>
            <pc:sldMk cId="2663019969" sldId="267"/>
            <ac:cxnSpMk id="5" creationId="{00000000-0000-0000-0000-000000000000}"/>
          </ac:cxnSpMkLst>
        </pc:cxnChg>
        <pc:cxnChg chg="del">
          <ac:chgData name="André Alves Dos Reis" userId="S::a.alvesdosreis@gcerf.org::1dd89d5d-552e-4bbb-b66b-6bc0aba31c7c" providerId="AD" clId="Web-{E4F2FAE2-7423-E67B-5B2A-8E401BD2E33B}" dt="2022-09-14T20:56:50.761" v="1"/>
          <ac:cxnSpMkLst>
            <pc:docMk/>
            <pc:sldMk cId="2663019969" sldId="267"/>
            <ac:cxnSpMk id="50" creationId="{9B35E17E-7D2E-4A49-8A1C-316AB17A2411}"/>
          </ac:cxnSpMkLst>
        </pc:cxnChg>
      </pc:sldChg>
      <pc:sldChg chg="delSp modSp">
        <pc:chgData name="André Alves Dos Reis" userId="S::a.alvesdosreis@gcerf.org::1dd89d5d-552e-4bbb-b66b-6bc0aba31c7c" providerId="AD" clId="Web-{E4F2FAE2-7423-E67B-5B2A-8E401BD2E33B}" dt="2022-09-14T21:08:35.408" v="348" actId="20577"/>
        <pc:sldMkLst>
          <pc:docMk/>
          <pc:sldMk cId="2597019895" sldId="270"/>
        </pc:sldMkLst>
        <pc:spChg chg="mod">
          <ac:chgData name="André Alves Dos Reis" userId="S::a.alvesdosreis@gcerf.org::1dd89d5d-552e-4bbb-b66b-6bc0aba31c7c" providerId="AD" clId="Web-{E4F2FAE2-7423-E67B-5B2A-8E401BD2E33B}" dt="2022-09-14T21:06:12.883" v="304"/>
          <ac:spMkLst>
            <pc:docMk/>
            <pc:sldMk cId="2597019895" sldId="270"/>
            <ac:spMk id="40" creationId="{DE68B22C-AC11-4F96-A6A9-AD6798BCA802}"/>
          </ac:spMkLst>
        </pc:spChg>
        <pc:spChg chg="mod">
          <ac:chgData name="André Alves Dos Reis" userId="S::a.alvesdosreis@gcerf.org::1dd89d5d-552e-4bbb-b66b-6bc0aba31c7c" providerId="AD" clId="Web-{E4F2FAE2-7423-E67B-5B2A-8E401BD2E33B}" dt="2022-09-14T21:06:11.367" v="274"/>
          <ac:spMkLst>
            <pc:docMk/>
            <pc:sldMk cId="2597019895" sldId="270"/>
            <ac:spMk id="41" creationId="{57A8E098-DB05-4571-91CF-F34EE26481B0}"/>
          </ac:spMkLst>
        </pc:spChg>
        <pc:spChg chg="mod">
          <ac:chgData name="André Alves Dos Reis" userId="S::a.alvesdosreis@gcerf.org::1dd89d5d-552e-4bbb-b66b-6bc0aba31c7c" providerId="AD" clId="Web-{E4F2FAE2-7423-E67B-5B2A-8E401BD2E33B}" dt="2022-09-14T21:07:49.199" v="343" actId="20577"/>
          <ac:spMkLst>
            <pc:docMk/>
            <pc:sldMk cId="2597019895" sldId="270"/>
            <ac:spMk id="42" creationId="{21CBD368-CF5A-43A7-AB4E-09875900B6E0}"/>
          </ac:spMkLst>
        </pc:spChg>
        <pc:spChg chg="mod">
          <ac:chgData name="André Alves Dos Reis" userId="S::a.alvesdosreis@gcerf.org::1dd89d5d-552e-4bbb-b66b-6bc0aba31c7c" providerId="AD" clId="Web-{E4F2FAE2-7423-E67B-5B2A-8E401BD2E33B}" dt="2022-09-14T21:07:19.431" v="332" actId="20577"/>
          <ac:spMkLst>
            <pc:docMk/>
            <pc:sldMk cId="2597019895" sldId="270"/>
            <ac:spMk id="43" creationId="{C421B244-D714-411C-BA55-65D9040CF941}"/>
          </ac:spMkLst>
        </pc:spChg>
        <pc:spChg chg="mod">
          <ac:chgData name="André Alves Dos Reis" userId="S::a.alvesdosreis@gcerf.org::1dd89d5d-552e-4bbb-b66b-6bc0aba31c7c" providerId="AD" clId="Web-{E4F2FAE2-7423-E67B-5B2A-8E401BD2E33B}" dt="2022-09-14T21:08:35.408" v="348" actId="20577"/>
          <ac:spMkLst>
            <pc:docMk/>
            <pc:sldMk cId="2597019895" sldId="270"/>
            <ac:spMk id="44" creationId="{31559367-2879-492B-9B3B-4CDD59C757FF}"/>
          </ac:spMkLst>
        </pc:spChg>
        <pc:spChg chg="mod">
          <ac:chgData name="André Alves Dos Reis" userId="S::a.alvesdosreis@gcerf.org::1dd89d5d-552e-4bbb-b66b-6bc0aba31c7c" providerId="AD" clId="Web-{E4F2FAE2-7423-E67B-5B2A-8E401BD2E33B}" dt="2022-09-14T21:06:11.570" v="278"/>
          <ac:spMkLst>
            <pc:docMk/>
            <pc:sldMk cId="2597019895" sldId="270"/>
            <ac:spMk id="46" creationId="{DDE0B446-214E-4B5B-B7B8-4F93DD3EC6D1}"/>
          </ac:spMkLst>
        </pc:spChg>
        <pc:spChg chg="mod">
          <ac:chgData name="André Alves Dos Reis" userId="S::a.alvesdosreis@gcerf.org::1dd89d5d-552e-4bbb-b66b-6bc0aba31c7c" providerId="AD" clId="Web-{E4F2FAE2-7423-E67B-5B2A-8E401BD2E33B}" dt="2022-09-14T21:06:11.617" v="279"/>
          <ac:spMkLst>
            <pc:docMk/>
            <pc:sldMk cId="2597019895" sldId="270"/>
            <ac:spMk id="47" creationId="{1262D3FA-A005-40C1-908A-A36C55540D0A}"/>
          </ac:spMkLst>
        </pc:spChg>
        <pc:spChg chg="mod">
          <ac:chgData name="André Alves Dos Reis" userId="S::a.alvesdosreis@gcerf.org::1dd89d5d-552e-4bbb-b66b-6bc0aba31c7c" providerId="AD" clId="Web-{E4F2FAE2-7423-E67B-5B2A-8E401BD2E33B}" dt="2022-09-14T21:06:11.680" v="280"/>
          <ac:spMkLst>
            <pc:docMk/>
            <pc:sldMk cId="2597019895" sldId="270"/>
            <ac:spMk id="48" creationId="{1357F606-C49B-4F56-A33F-4F542B40A791}"/>
          </ac:spMkLst>
        </pc:spChg>
        <pc:spChg chg="mod">
          <ac:chgData name="André Alves Dos Reis" userId="S::a.alvesdosreis@gcerf.org::1dd89d5d-552e-4bbb-b66b-6bc0aba31c7c" providerId="AD" clId="Web-{E4F2FAE2-7423-E67B-5B2A-8E401BD2E33B}" dt="2022-09-14T21:06:11.320" v="273"/>
          <ac:spMkLst>
            <pc:docMk/>
            <pc:sldMk cId="2597019895" sldId="270"/>
            <ac:spMk id="49" creationId="{53BC4BF8-D44C-42AE-A388-FE9710CAED76}"/>
          </ac:spMkLst>
        </pc:spChg>
        <pc:spChg chg="del mod">
          <ac:chgData name="André Alves Dos Reis" userId="S::a.alvesdosreis@gcerf.org::1dd89d5d-552e-4bbb-b66b-6bc0aba31c7c" providerId="AD" clId="Web-{E4F2FAE2-7423-E67B-5B2A-8E401BD2E33B}" dt="2022-09-14T21:04:01.396" v="94"/>
          <ac:spMkLst>
            <pc:docMk/>
            <pc:sldMk cId="2597019895" sldId="270"/>
            <ac:spMk id="53" creationId="{A7E0168A-3C89-4791-AA9F-C1E2B2CAF0BD}"/>
          </ac:spMkLst>
        </pc:spChg>
        <pc:spChg chg="del mod">
          <ac:chgData name="André Alves Dos Reis" userId="S::a.alvesdosreis@gcerf.org::1dd89d5d-552e-4bbb-b66b-6bc0aba31c7c" providerId="AD" clId="Web-{E4F2FAE2-7423-E67B-5B2A-8E401BD2E33B}" dt="2022-09-14T21:04:08.037" v="97"/>
          <ac:spMkLst>
            <pc:docMk/>
            <pc:sldMk cId="2597019895" sldId="270"/>
            <ac:spMk id="54" creationId="{09E38463-6DE0-4713-85F0-ED1927F97654}"/>
          </ac:spMkLst>
        </pc:spChg>
        <pc:spChg chg="del">
          <ac:chgData name="André Alves Dos Reis" userId="S::a.alvesdosreis@gcerf.org::1dd89d5d-552e-4bbb-b66b-6bc0aba31c7c" providerId="AD" clId="Web-{E4F2FAE2-7423-E67B-5B2A-8E401BD2E33B}" dt="2022-09-14T21:03:58.333" v="92"/>
          <ac:spMkLst>
            <pc:docMk/>
            <pc:sldMk cId="2597019895" sldId="270"/>
            <ac:spMk id="55" creationId="{0AAC21D0-4BA6-4C9E-926D-14E60A6B2C3F}"/>
          </ac:spMkLst>
        </pc:spChg>
        <pc:spChg chg="mod">
          <ac:chgData name="André Alves Dos Reis" userId="S::a.alvesdosreis@gcerf.org::1dd89d5d-552e-4bbb-b66b-6bc0aba31c7c" providerId="AD" clId="Web-{E4F2FAE2-7423-E67B-5B2A-8E401BD2E33B}" dt="2022-09-14T21:06:11.727" v="281"/>
          <ac:spMkLst>
            <pc:docMk/>
            <pc:sldMk cId="2597019895" sldId="270"/>
            <ac:spMk id="56" creationId="{9B5CF6F5-350D-4E11-81F9-60EFB2DFC086}"/>
          </ac:spMkLst>
        </pc:spChg>
        <pc:spChg chg="mod">
          <ac:chgData name="André Alves Dos Reis" userId="S::a.alvesdosreis@gcerf.org::1dd89d5d-552e-4bbb-b66b-6bc0aba31c7c" providerId="AD" clId="Web-{E4F2FAE2-7423-E67B-5B2A-8E401BD2E33B}" dt="2022-09-14T21:06:11.773" v="282"/>
          <ac:spMkLst>
            <pc:docMk/>
            <pc:sldMk cId="2597019895" sldId="270"/>
            <ac:spMk id="57" creationId="{217EC8DD-4F90-4CE9-9F30-5DD29DB29BF6}"/>
          </ac:spMkLst>
        </pc:spChg>
        <pc:spChg chg="mod">
          <ac:chgData name="André Alves Dos Reis" userId="S::a.alvesdosreis@gcerf.org::1dd89d5d-552e-4bbb-b66b-6bc0aba31c7c" providerId="AD" clId="Web-{E4F2FAE2-7423-E67B-5B2A-8E401BD2E33B}" dt="2022-09-14T21:06:11.820" v="283"/>
          <ac:spMkLst>
            <pc:docMk/>
            <pc:sldMk cId="2597019895" sldId="270"/>
            <ac:spMk id="58" creationId="{F866B813-D5DD-4BF4-859C-54846A5EEF78}"/>
          </ac:spMkLst>
        </pc:spChg>
        <pc:spChg chg="mod">
          <ac:chgData name="André Alves Dos Reis" userId="S::a.alvesdosreis@gcerf.org::1dd89d5d-552e-4bbb-b66b-6bc0aba31c7c" providerId="AD" clId="Web-{E4F2FAE2-7423-E67B-5B2A-8E401BD2E33B}" dt="2022-09-14T21:06:11.883" v="284"/>
          <ac:spMkLst>
            <pc:docMk/>
            <pc:sldMk cId="2597019895" sldId="270"/>
            <ac:spMk id="59" creationId="{3DFBC38A-A89B-4706-8630-BE347266C3B2}"/>
          </ac:spMkLst>
        </pc:spChg>
        <pc:spChg chg="mod">
          <ac:chgData name="André Alves Dos Reis" userId="S::a.alvesdosreis@gcerf.org::1dd89d5d-552e-4bbb-b66b-6bc0aba31c7c" providerId="AD" clId="Web-{E4F2FAE2-7423-E67B-5B2A-8E401BD2E33B}" dt="2022-09-14T21:06:11.930" v="285"/>
          <ac:spMkLst>
            <pc:docMk/>
            <pc:sldMk cId="2597019895" sldId="270"/>
            <ac:spMk id="60" creationId="{749AFFBB-7B46-4764-8813-A43E85013018}"/>
          </ac:spMkLst>
        </pc:spChg>
        <pc:spChg chg="mod">
          <ac:chgData name="André Alves Dos Reis" userId="S::a.alvesdosreis@gcerf.org::1dd89d5d-552e-4bbb-b66b-6bc0aba31c7c" providerId="AD" clId="Web-{E4F2FAE2-7423-E67B-5B2A-8E401BD2E33B}" dt="2022-09-14T21:06:11.977" v="286"/>
          <ac:spMkLst>
            <pc:docMk/>
            <pc:sldMk cId="2597019895" sldId="270"/>
            <ac:spMk id="70" creationId="{3405E515-8DF4-478F-B9A0-DCE5C0E7367C}"/>
          </ac:spMkLst>
        </pc:spChg>
        <pc:spChg chg="mod">
          <ac:chgData name="André Alves Dos Reis" userId="S::a.alvesdosreis@gcerf.org::1dd89d5d-552e-4bbb-b66b-6bc0aba31c7c" providerId="AD" clId="Web-{E4F2FAE2-7423-E67B-5B2A-8E401BD2E33B}" dt="2022-09-14T21:06:12.023" v="287"/>
          <ac:spMkLst>
            <pc:docMk/>
            <pc:sldMk cId="2597019895" sldId="270"/>
            <ac:spMk id="74" creationId="{238081FB-4D19-459C-87AA-C29542AED616}"/>
          </ac:spMkLst>
        </pc:spChg>
        <pc:spChg chg="mod">
          <ac:chgData name="André Alves Dos Reis" userId="S::a.alvesdosreis@gcerf.org::1dd89d5d-552e-4bbb-b66b-6bc0aba31c7c" providerId="AD" clId="Web-{E4F2FAE2-7423-E67B-5B2A-8E401BD2E33B}" dt="2022-09-14T21:06:12.070" v="288"/>
          <ac:spMkLst>
            <pc:docMk/>
            <pc:sldMk cId="2597019895" sldId="270"/>
            <ac:spMk id="75" creationId="{34A7CBA7-E51E-45BF-B659-ECF6B3D01D1A}"/>
          </ac:spMkLst>
        </pc:spChg>
        <pc:spChg chg="mod">
          <ac:chgData name="André Alves Dos Reis" userId="S::a.alvesdosreis@gcerf.org::1dd89d5d-552e-4bbb-b66b-6bc0aba31c7c" providerId="AD" clId="Web-{E4F2FAE2-7423-E67B-5B2A-8E401BD2E33B}" dt="2022-09-14T21:06:12.133" v="289"/>
          <ac:spMkLst>
            <pc:docMk/>
            <pc:sldMk cId="2597019895" sldId="270"/>
            <ac:spMk id="78" creationId="{54F84500-A5FE-40B7-B1E2-B84CC2589D8C}"/>
          </ac:spMkLst>
        </pc:spChg>
        <pc:spChg chg="mod">
          <ac:chgData name="André Alves Dos Reis" userId="S::a.alvesdosreis@gcerf.org::1dd89d5d-552e-4bbb-b66b-6bc0aba31c7c" providerId="AD" clId="Web-{E4F2FAE2-7423-E67B-5B2A-8E401BD2E33B}" dt="2022-09-14T21:06:12.180" v="290"/>
          <ac:spMkLst>
            <pc:docMk/>
            <pc:sldMk cId="2597019895" sldId="270"/>
            <ac:spMk id="79" creationId="{FD043698-5E91-4103-A726-01B9074CC459}"/>
          </ac:spMkLst>
        </pc:spChg>
        <pc:spChg chg="mod">
          <ac:chgData name="André Alves Dos Reis" userId="S::a.alvesdosreis@gcerf.org::1dd89d5d-552e-4bbb-b66b-6bc0aba31c7c" providerId="AD" clId="Web-{E4F2FAE2-7423-E67B-5B2A-8E401BD2E33B}" dt="2022-09-14T21:06:12.227" v="291"/>
          <ac:spMkLst>
            <pc:docMk/>
            <pc:sldMk cId="2597019895" sldId="270"/>
            <ac:spMk id="80" creationId="{1885B83E-D966-427D-89D9-684699809ABA}"/>
          </ac:spMkLst>
        </pc:spChg>
        <pc:spChg chg="mod">
          <ac:chgData name="André Alves Dos Reis" userId="S::a.alvesdosreis@gcerf.org::1dd89d5d-552e-4bbb-b66b-6bc0aba31c7c" providerId="AD" clId="Web-{E4F2FAE2-7423-E67B-5B2A-8E401BD2E33B}" dt="2022-09-14T21:06:12.273" v="292"/>
          <ac:spMkLst>
            <pc:docMk/>
            <pc:sldMk cId="2597019895" sldId="270"/>
            <ac:spMk id="81" creationId="{D6944C4E-5ABA-42CB-B06C-C4BA7EEEBBD1}"/>
          </ac:spMkLst>
        </pc:spChg>
        <pc:spChg chg="mod">
          <ac:chgData name="André Alves Dos Reis" userId="S::a.alvesdosreis@gcerf.org::1dd89d5d-552e-4bbb-b66b-6bc0aba31c7c" providerId="AD" clId="Web-{E4F2FAE2-7423-E67B-5B2A-8E401BD2E33B}" dt="2022-09-14T21:06:12.320" v="293"/>
          <ac:spMkLst>
            <pc:docMk/>
            <pc:sldMk cId="2597019895" sldId="270"/>
            <ac:spMk id="82" creationId="{9553452D-928C-459F-8AD8-D1429CDAC039}"/>
          </ac:spMkLst>
        </pc:spChg>
        <pc:spChg chg="mod">
          <ac:chgData name="André Alves Dos Reis" userId="S::a.alvesdosreis@gcerf.org::1dd89d5d-552e-4bbb-b66b-6bc0aba31c7c" providerId="AD" clId="Web-{E4F2FAE2-7423-E67B-5B2A-8E401BD2E33B}" dt="2022-09-14T21:06:12.383" v="294"/>
          <ac:spMkLst>
            <pc:docMk/>
            <pc:sldMk cId="2597019895" sldId="270"/>
            <ac:spMk id="83" creationId="{42DBE53D-1977-445B-ADC4-DEC9C9CD4CC0}"/>
          </ac:spMkLst>
        </pc:spChg>
        <pc:spChg chg="mod">
          <ac:chgData name="André Alves Dos Reis" userId="S::a.alvesdosreis@gcerf.org::1dd89d5d-552e-4bbb-b66b-6bc0aba31c7c" providerId="AD" clId="Web-{E4F2FAE2-7423-E67B-5B2A-8E401BD2E33B}" dt="2022-09-14T21:06:12.430" v="295"/>
          <ac:spMkLst>
            <pc:docMk/>
            <pc:sldMk cId="2597019895" sldId="270"/>
            <ac:spMk id="84" creationId="{495BA25E-12A0-49DF-911E-70775D2C5564}"/>
          </ac:spMkLst>
        </pc:spChg>
        <pc:spChg chg="mod">
          <ac:chgData name="André Alves Dos Reis" userId="S::a.alvesdosreis@gcerf.org::1dd89d5d-552e-4bbb-b66b-6bc0aba31c7c" providerId="AD" clId="Web-{E4F2FAE2-7423-E67B-5B2A-8E401BD2E33B}" dt="2022-09-14T21:06:12.477" v="296"/>
          <ac:spMkLst>
            <pc:docMk/>
            <pc:sldMk cId="2597019895" sldId="270"/>
            <ac:spMk id="93" creationId="{3A670E93-1C3B-434B-BFA0-60E0F52D9959}"/>
          </ac:spMkLst>
        </pc:spChg>
        <pc:spChg chg="mod">
          <ac:chgData name="André Alves Dos Reis" userId="S::a.alvesdosreis@gcerf.org::1dd89d5d-552e-4bbb-b66b-6bc0aba31c7c" providerId="AD" clId="Web-{E4F2FAE2-7423-E67B-5B2A-8E401BD2E33B}" dt="2022-09-14T21:06:12.930" v="305"/>
          <ac:spMkLst>
            <pc:docMk/>
            <pc:sldMk cId="2597019895" sldId="270"/>
            <ac:spMk id="118" creationId="{EC7E3EAB-DB70-4023-9F74-962CC1AFCA47}"/>
          </ac:spMkLst>
        </pc:spChg>
        <pc:spChg chg="mod">
          <ac:chgData name="André Alves Dos Reis" userId="S::a.alvesdosreis@gcerf.org::1dd89d5d-552e-4bbb-b66b-6bc0aba31c7c" providerId="AD" clId="Web-{E4F2FAE2-7423-E67B-5B2A-8E401BD2E33B}" dt="2022-09-14T21:07:31.119" v="335" actId="20577"/>
          <ac:spMkLst>
            <pc:docMk/>
            <pc:sldMk cId="2597019895" sldId="270"/>
            <ac:spMk id="133" creationId="{00D38069-1CF7-4DC9-8E29-7D63834610D8}"/>
          </ac:spMkLst>
        </pc:spChg>
        <pc:spChg chg="mod">
          <ac:chgData name="André Alves Dos Reis" userId="S::a.alvesdosreis@gcerf.org::1dd89d5d-552e-4bbb-b66b-6bc0aba31c7c" providerId="AD" clId="Web-{E4F2FAE2-7423-E67B-5B2A-8E401BD2E33B}" dt="2022-09-14T21:06:12.586" v="298"/>
          <ac:spMkLst>
            <pc:docMk/>
            <pc:sldMk cId="2597019895" sldId="270"/>
            <ac:spMk id="153" creationId="{DEEFE8BB-3F51-4BCE-AFCF-CE4E24ED8C94}"/>
          </ac:spMkLst>
        </pc:spChg>
        <pc:spChg chg="mod">
          <ac:chgData name="André Alves Dos Reis" userId="S::a.alvesdosreis@gcerf.org::1dd89d5d-552e-4bbb-b66b-6bc0aba31c7c" providerId="AD" clId="Web-{E4F2FAE2-7423-E67B-5B2A-8E401BD2E33B}" dt="2022-09-14T21:06:12.633" v="299"/>
          <ac:spMkLst>
            <pc:docMk/>
            <pc:sldMk cId="2597019895" sldId="270"/>
            <ac:spMk id="163" creationId="{9D9BC93A-84E5-4627-8D3B-9062EE8963FF}"/>
          </ac:spMkLst>
        </pc:spChg>
        <pc:spChg chg="mod">
          <ac:chgData name="André Alves Dos Reis" userId="S::a.alvesdosreis@gcerf.org::1dd89d5d-552e-4bbb-b66b-6bc0aba31c7c" providerId="AD" clId="Web-{E4F2FAE2-7423-E67B-5B2A-8E401BD2E33B}" dt="2022-09-14T21:06:12.680" v="300"/>
          <ac:spMkLst>
            <pc:docMk/>
            <pc:sldMk cId="2597019895" sldId="270"/>
            <ac:spMk id="165" creationId="{DA817C93-FFD8-46CC-952B-15E95A07BDA9}"/>
          </ac:spMkLst>
        </pc:spChg>
        <pc:spChg chg="mod">
          <ac:chgData name="André Alves Dos Reis" userId="S::a.alvesdosreis@gcerf.org::1dd89d5d-552e-4bbb-b66b-6bc0aba31c7c" providerId="AD" clId="Web-{E4F2FAE2-7423-E67B-5B2A-8E401BD2E33B}" dt="2022-09-14T21:07:35.167" v="336" actId="20577"/>
          <ac:spMkLst>
            <pc:docMk/>
            <pc:sldMk cId="2597019895" sldId="270"/>
            <ac:spMk id="170" creationId="{761DFD23-1ACE-43E1-B8DC-2C09C831F53D}"/>
          </ac:spMkLst>
        </pc:spChg>
        <pc:spChg chg="del">
          <ac:chgData name="André Alves Dos Reis" userId="S::a.alvesdosreis@gcerf.org::1dd89d5d-552e-4bbb-b66b-6bc0aba31c7c" providerId="AD" clId="Web-{E4F2FAE2-7423-E67B-5B2A-8E401BD2E33B}" dt="2022-09-14T21:02:41.519" v="34"/>
          <ac:spMkLst>
            <pc:docMk/>
            <pc:sldMk cId="2597019895" sldId="270"/>
            <ac:spMk id="177" creationId="{49B60AC8-A22F-4425-B04F-C6E4AFD037EE}"/>
          </ac:spMkLst>
        </pc:spChg>
        <pc:spChg chg="mod">
          <ac:chgData name="André Alves Dos Reis" userId="S::a.alvesdosreis@gcerf.org::1dd89d5d-552e-4bbb-b66b-6bc0aba31c7c" providerId="AD" clId="Web-{E4F2FAE2-7423-E67B-5B2A-8E401BD2E33B}" dt="2022-09-14T21:06:12.773" v="302"/>
          <ac:spMkLst>
            <pc:docMk/>
            <pc:sldMk cId="2597019895" sldId="270"/>
            <ac:spMk id="190" creationId="{81518C36-69EC-4C6B-8335-8D98AC7A8BB7}"/>
          </ac:spMkLst>
        </pc:spChg>
        <pc:spChg chg="mod">
          <ac:chgData name="André Alves Dos Reis" userId="S::a.alvesdosreis@gcerf.org::1dd89d5d-552e-4bbb-b66b-6bc0aba31c7c" providerId="AD" clId="Web-{E4F2FAE2-7423-E67B-5B2A-8E401BD2E33B}" dt="2022-09-14T21:06:12.836" v="303"/>
          <ac:spMkLst>
            <pc:docMk/>
            <pc:sldMk cId="2597019895" sldId="270"/>
            <ac:spMk id="191" creationId="{B6C413B1-6727-46CC-B6D0-2D5DC1FB337B}"/>
          </ac:spMkLst>
        </pc:spChg>
        <pc:cxnChg chg="mod">
          <ac:chgData name="André Alves Dos Reis" userId="S::a.alvesdosreis@gcerf.org::1dd89d5d-552e-4bbb-b66b-6bc0aba31c7c" providerId="AD" clId="Web-{E4F2FAE2-7423-E67B-5B2A-8E401BD2E33B}" dt="2022-09-14T21:01:53.626" v="33" actId="1076"/>
          <ac:cxnSpMkLst>
            <pc:docMk/>
            <pc:sldMk cId="2597019895" sldId="270"/>
            <ac:cxnSpMk id="61" creationId="{7E0DE769-67AC-4614-93D3-5B8D7D3A8899}"/>
          </ac:cxnSpMkLst>
        </pc:cxnChg>
        <pc:cxnChg chg="mod">
          <ac:chgData name="André Alves Dos Reis" userId="S::a.alvesdosreis@gcerf.org::1dd89d5d-552e-4bbb-b66b-6bc0aba31c7c" providerId="AD" clId="Web-{E4F2FAE2-7423-E67B-5B2A-8E401BD2E33B}" dt="2022-09-14T21:01:53.626" v="33" actId="1076"/>
          <ac:cxnSpMkLst>
            <pc:docMk/>
            <pc:sldMk cId="2597019895" sldId="270"/>
            <ac:cxnSpMk id="64" creationId="{FDA4247C-63FF-458C-9243-4D6C9FA7BCA9}"/>
          </ac:cxnSpMkLst>
        </pc:cxnChg>
        <pc:cxnChg chg="mod">
          <ac:chgData name="André Alves Dos Reis" userId="S::a.alvesdosreis@gcerf.org::1dd89d5d-552e-4bbb-b66b-6bc0aba31c7c" providerId="AD" clId="Web-{E4F2FAE2-7423-E67B-5B2A-8E401BD2E33B}" dt="2022-09-14T21:05:47.070" v="140" actId="14100"/>
          <ac:cxnSpMkLst>
            <pc:docMk/>
            <pc:sldMk cId="2597019895" sldId="270"/>
            <ac:cxnSpMk id="69" creationId="{58C5D906-B0B1-4852-9D1C-B462B5DEDFF9}"/>
          </ac:cxnSpMkLst>
        </pc:cxnChg>
      </pc:sldChg>
      <pc:sldChg chg="add del replId">
        <pc:chgData name="André Alves Dos Reis" userId="S::a.alvesdosreis@gcerf.org::1dd89d5d-552e-4bbb-b66b-6bc0aba31c7c" providerId="AD" clId="Web-{E4F2FAE2-7423-E67B-5B2A-8E401BD2E33B}" dt="2022-09-14T20:57:33.074" v="12"/>
        <pc:sldMkLst>
          <pc:docMk/>
          <pc:sldMk cId="2700515580" sldId="271"/>
        </pc:sldMkLst>
      </pc:sldChg>
      <pc:sldChg chg="delSp modSp add replId">
        <pc:chgData name="André Alves Dos Reis" userId="S::a.alvesdosreis@gcerf.org::1dd89d5d-552e-4bbb-b66b-6bc0aba31c7c" providerId="AD" clId="Web-{E4F2FAE2-7423-E67B-5B2A-8E401BD2E33B}" dt="2022-09-14T21:17:10.410" v="423" actId="14100"/>
        <pc:sldMkLst>
          <pc:docMk/>
          <pc:sldMk cId="3815925768" sldId="271"/>
        </pc:sldMkLst>
        <pc:spChg chg="del">
          <ac:chgData name="André Alves Dos Reis" userId="S::a.alvesdosreis@gcerf.org::1dd89d5d-552e-4bbb-b66b-6bc0aba31c7c" providerId="AD" clId="Web-{E4F2FAE2-7423-E67B-5B2A-8E401BD2E33B}" dt="2022-09-14T21:16:22.531" v="416"/>
          <ac:spMkLst>
            <pc:docMk/>
            <pc:sldMk cId="3815925768" sldId="271"/>
            <ac:spMk id="33" creationId="{53DDDC42-6E1E-4AB9-9AC1-30480EC59FB4}"/>
          </ac:spMkLst>
        </pc:spChg>
        <pc:spChg chg="mod">
          <ac:chgData name="André Alves Dos Reis" userId="S::a.alvesdosreis@gcerf.org::1dd89d5d-552e-4bbb-b66b-6bc0aba31c7c" providerId="AD" clId="Web-{E4F2FAE2-7423-E67B-5B2A-8E401BD2E33B}" dt="2022-09-14T21:16:29.047" v="417" actId="14100"/>
          <ac:spMkLst>
            <pc:docMk/>
            <pc:sldMk cId="3815925768" sldId="271"/>
            <ac:spMk id="35" creationId="{3706817E-EB4B-4FB4-A05A-F8A2D6B80038}"/>
          </ac:spMkLst>
        </pc:spChg>
        <pc:spChg chg="mod">
          <ac:chgData name="André Alves Dos Reis" userId="S::a.alvesdosreis@gcerf.org::1dd89d5d-552e-4bbb-b66b-6bc0aba31c7c" providerId="AD" clId="Web-{E4F2FAE2-7423-E67B-5B2A-8E401BD2E33B}" dt="2022-09-14T21:15:38.342" v="410" actId="20577"/>
          <ac:spMkLst>
            <pc:docMk/>
            <pc:sldMk cId="3815925768" sldId="271"/>
            <ac:spMk id="141" creationId="{246BD2C0-7573-4857-859C-F47D74C89900}"/>
          </ac:spMkLst>
        </pc:spChg>
        <pc:spChg chg="del">
          <ac:chgData name="André Alves Dos Reis" userId="S::a.alvesdosreis@gcerf.org::1dd89d5d-552e-4bbb-b66b-6bc0aba31c7c" providerId="AD" clId="Web-{E4F2FAE2-7423-E67B-5B2A-8E401BD2E33B}" dt="2022-09-14T21:16:16.734" v="414"/>
          <ac:spMkLst>
            <pc:docMk/>
            <pc:sldMk cId="3815925768" sldId="271"/>
            <ac:spMk id="162" creationId="{E581A8AF-02BB-41B2-8421-B7AAC98527A4}"/>
          </ac:spMkLst>
        </pc:spChg>
        <pc:spChg chg="mod">
          <ac:chgData name="André Alves Dos Reis" userId="S::a.alvesdosreis@gcerf.org::1dd89d5d-552e-4bbb-b66b-6bc0aba31c7c" providerId="AD" clId="Web-{E4F2FAE2-7423-E67B-5B2A-8E401BD2E33B}" dt="2022-09-14T21:17:10.410" v="423" actId="14100"/>
          <ac:spMkLst>
            <pc:docMk/>
            <pc:sldMk cId="3815925768" sldId="271"/>
            <ac:spMk id="163" creationId="{D6B3234B-0BD8-47DC-9D17-1FA4D8F2E787}"/>
          </ac:spMkLst>
        </pc:spChg>
      </pc:sldChg>
    </pc:docChg>
  </pc:docChgLst>
  <pc:docChgLst>
    <pc:chgData name="David Wand" userId="S::d.wand@gcerf.org::5282bbdf-fc44-406f-a1f4-088ed2c4983a" providerId="AD" clId="Web-{C1BF0F0F-07D8-D32B-2EFD-C3B27CFFC4C9}"/>
    <pc:docChg chg="modSld">
      <pc:chgData name="David Wand" userId="S::d.wand@gcerf.org::5282bbdf-fc44-406f-a1f4-088ed2c4983a" providerId="AD" clId="Web-{C1BF0F0F-07D8-D32B-2EFD-C3B27CFFC4C9}" dt="2020-08-19T14:37:22.636" v="30" actId="20577"/>
      <pc:docMkLst>
        <pc:docMk/>
      </pc:docMkLst>
      <pc:sldChg chg="modSp">
        <pc:chgData name="David Wand" userId="S::d.wand@gcerf.org::5282bbdf-fc44-406f-a1f4-088ed2c4983a" providerId="AD" clId="Web-{C1BF0F0F-07D8-D32B-2EFD-C3B27CFFC4C9}" dt="2020-08-19T14:37:22.636" v="30" actId="20577"/>
        <pc:sldMkLst>
          <pc:docMk/>
          <pc:sldMk cId="3206935570" sldId="260"/>
        </pc:sldMkLst>
        <pc:graphicFrameChg chg="modGraphic">
          <ac:chgData name="David Wand" userId="S::d.wand@gcerf.org::5282bbdf-fc44-406f-a1f4-088ed2c4983a" providerId="AD" clId="Web-{C1BF0F0F-07D8-D32B-2EFD-C3B27CFFC4C9}" dt="2020-08-19T14:37:22.636" v="30" actId="20577"/>
          <ac:graphicFrameMkLst>
            <pc:docMk/>
            <pc:sldMk cId="3206935570" sldId="260"/>
            <ac:graphicFrameMk id="52" creationId="{00000000-0000-0000-0000-000000000000}"/>
          </ac:graphicFrameMkLst>
        </pc:graphicFrameChg>
      </pc:sldChg>
    </pc:docChg>
  </pc:docChgLst>
  <pc:docChgLst>
    <pc:chgData name="André Alves Dos Reis" userId="S::a.alvesdosreis@gcerf.org::1dd89d5d-552e-4bbb-b66b-6bc0aba31c7c" providerId="AD" clId="Web-{00371278-A33C-4C14-BBFB-B4F5E5010316}"/>
    <pc:docChg chg="modSld">
      <pc:chgData name="André Alves Dos Reis" userId="S::a.alvesdosreis@gcerf.org::1dd89d5d-552e-4bbb-b66b-6bc0aba31c7c" providerId="AD" clId="Web-{00371278-A33C-4C14-BBFB-B4F5E5010316}" dt="2022-04-27T14:23:26.055" v="0" actId="1076"/>
      <pc:docMkLst>
        <pc:docMk/>
      </pc:docMkLst>
      <pc:sldChg chg="modSp">
        <pc:chgData name="André Alves Dos Reis" userId="S::a.alvesdosreis@gcerf.org::1dd89d5d-552e-4bbb-b66b-6bc0aba31c7c" providerId="AD" clId="Web-{00371278-A33C-4C14-BBFB-B4F5E5010316}" dt="2022-04-27T14:23:26.055" v="0" actId="1076"/>
        <pc:sldMkLst>
          <pc:docMk/>
          <pc:sldMk cId="4142015745" sldId="265"/>
        </pc:sldMkLst>
        <pc:spChg chg="mod">
          <ac:chgData name="André Alves Dos Reis" userId="S::a.alvesdosreis@gcerf.org::1dd89d5d-552e-4bbb-b66b-6bc0aba31c7c" providerId="AD" clId="Web-{00371278-A33C-4C14-BBFB-B4F5E5010316}" dt="2022-04-27T14:23:26.055" v="0" actId="1076"/>
          <ac:spMkLst>
            <pc:docMk/>
            <pc:sldMk cId="4142015745" sldId="265"/>
            <ac:spMk id="88" creationId="{24454D53-8E6A-4B3F-AD84-4DBB95616494}"/>
          </ac:spMkLst>
        </pc:spChg>
      </pc:sldChg>
    </pc:docChg>
  </pc:docChgLst>
  <pc:docChgLst>
    <pc:chgData name="Ying Zhu" userId="961aac8c-1075-4d94-b961-4da3c1c4e897" providerId="ADAL" clId="{E1C605FF-64FE-4FAE-9854-67920B52EC4E}"/>
    <pc:docChg chg="undo custSel addSld delSld modSld sldOrd addSection delSection">
      <pc:chgData name="Ying Zhu" userId="961aac8c-1075-4d94-b961-4da3c1c4e897" providerId="ADAL" clId="{E1C605FF-64FE-4FAE-9854-67920B52EC4E}" dt="2022-04-28T21:23:35.990" v="4352" actId="20577"/>
      <pc:docMkLst>
        <pc:docMk/>
      </pc:docMkLst>
      <pc:sldChg chg="addSp delSp modSp del mod ord">
        <pc:chgData name="Ying Zhu" userId="961aac8c-1075-4d94-b961-4da3c1c4e897" providerId="ADAL" clId="{E1C605FF-64FE-4FAE-9854-67920B52EC4E}" dt="2022-04-26T14:54:16.304" v="1564" actId="47"/>
        <pc:sldMkLst>
          <pc:docMk/>
          <pc:sldMk cId="3206935570" sldId="260"/>
        </pc:sldMkLst>
        <pc:spChg chg="add del">
          <ac:chgData name="Ying Zhu" userId="961aac8c-1075-4d94-b961-4da3c1c4e897" providerId="ADAL" clId="{E1C605FF-64FE-4FAE-9854-67920B52EC4E}" dt="2022-04-11T07:16:51.922" v="11" actId="22"/>
          <ac:spMkLst>
            <pc:docMk/>
            <pc:sldMk cId="3206935570" sldId="260"/>
            <ac:spMk id="45" creationId="{434C5C28-DE72-4E7A-A110-3F0EF3D1100D}"/>
          </ac:spMkLst>
        </pc:spChg>
        <pc:spChg chg="add mod">
          <ac:chgData name="Ying Zhu" userId="961aac8c-1075-4d94-b961-4da3c1c4e897" providerId="ADAL" clId="{E1C605FF-64FE-4FAE-9854-67920B52EC4E}" dt="2022-04-11T13:55:13.829" v="914" actId="1076"/>
          <ac:spMkLst>
            <pc:docMk/>
            <pc:sldMk cId="3206935570" sldId="260"/>
            <ac:spMk id="45" creationId="{8C559242-16E2-4852-BB69-4A0A6EB6AE17}"/>
          </ac:spMkLst>
        </pc:spChg>
        <pc:graphicFrameChg chg="mod modGraphic">
          <ac:chgData name="Ying Zhu" userId="961aac8c-1075-4d94-b961-4da3c1c4e897" providerId="ADAL" clId="{E1C605FF-64FE-4FAE-9854-67920B52EC4E}" dt="2022-04-11T07:15:45.542" v="9" actId="404"/>
          <ac:graphicFrameMkLst>
            <pc:docMk/>
            <pc:sldMk cId="3206935570" sldId="260"/>
            <ac:graphicFrameMk id="52" creationId="{00000000-0000-0000-0000-000000000000}"/>
          </ac:graphicFrameMkLst>
        </pc:graphicFrameChg>
      </pc:sldChg>
      <pc:sldChg chg="addSp modSp del mod">
        <pc:chgData name="Ying Zhu" userId="961aac8c-1075-4d94-b961-4da3c1c4e897" providerId="ADAL" clId="{E1C605FF-64FE-4FAE-9854-67920B52EC4E}" dt="2022-04-26T14:54:16.930" v="1565" actId="47"/>
        <pc:sldMkLst>
          <pc:docMk/>
          <pc:sldMk cId="3146891819" sldId="261"/>
        </pc:sldMkLst>
        <pc:spChg chg="add mod">
          <ac:chgData name="Ying Zhu" userId="961aac8c-1075-4d94-b961-4da3c1c4e897" providerId="ADAL" clId="{E1C605FF-64FE-4FAE-9854-67920B52EC4E}" dt="2022-04-11T13:55:23.374" v="930" actId="14100"/>
          <ac:spMkLst>
            <pc:docMk/>
            <pc:sldMk cId="3146891819" sldId="261"/>
            <ac:spMk id="45" creationId="{030CAC82-180A-43A8-B64B-022CDE9DA3F2}"/>
          </ac:spMkLst>
        </pc:spChg>
        <pc:graphicFrameChg chg="modGraphic">
          <ac:chgData name="Ying Zhu" userId="961aac8c-1075-4d94-b961-4da3c1c4e897" providerId="ADAL" clId="{E1C605FF-64FE-4FAE-9854-67920B52EC4E}" dt="2022-04-11T07:15:02.148" v="8" actId="404"/>
          <ac:graphicFrameMkLst>
            <pc:docMk/>
            <pc:sldMk cId="3146891819" sldId="261"/>
            <ac:graphicFrameMk id="52" creationId="{00000000-0000-0000-0000-000000000000}"/>
          </ac:graphicFrameMkLst>
        </pc:graphicFrameChg>
      </pc:sldChg>
      <pc:sldChg chg="addSp delSp modSp add del mod modShow">
        <pc:chgData name="Ying Zhu" userId="961aac8c-1075-4d94-b961-4da3c1c4e897" providerId="ADAL" clId="{E1C605FF-64FE-4FAE-9854-67920B52EC4E}" dt="2022-04-26T14:54:13.620" v="1562" actId="47"/>
        <pc:sldMkLst>
          <pc:docMk/>
          <pc:sldMk cId="2288315213" sldId="262"/>
        </pc:sldMkLst>
        <pc:spChg chg="mod">
          <ac:chgData name="Ying Zhu" userId="961aac8c-1075-4d94-b961-4da3c1c4e897" providerId="ADAL" clId="{E1C605FF-64FE-4FAE-9854-67920B52EC4E}" dt="2022-04-11T07:23:17.079" v="121" actId="14100"/>
          <ac:spMkLst>
            <pc:docMk/>
            <pc:sldMk cId="2288315213" sldId="262"/>
            <ac:spMk id="9" creationId="{00000000-0000-0000-0000-000000000000}"/>
          </ac:spMkLst>
        </pc:spChg>
        <pc:spChg chg="del">
          <ac:chgData name="Ying Zhu" userId="961aac8c-1075-4d94-b961-4da3c1c4e897" providerId="ADAL" clId="{E1C605FF-64FE-4FAE-9854-67920B52EC4E}" dt="2022-04-11T07:23:20.443" v="122" actId="478"/>
          <ac:spMkLst>
            <pc:docMk/>
            <pc:sldMk cId="2288315213" sldId="262"/>
            <ac:spMk id="10" creationId="{00000000-0000-0000-0000-000000000000}"/>
          </ac:spMkLst>
        </pc:spChg>
        <pc:spChg chg="mod">
          <ac:chgData name="Ying Zhu" userId="961aac8c-1075-4d94-b961-4da3c1c4e897" providerId="ADAL" clId="{E1C605FF-64FE-4FAE-9854-67920B52EC4E}" dt="2022-04-11T07:32:04.342" v="606" actId="1076"/>
          <ac:spMkLst>
            <pc:docMk/>
            <pc:sldMk cId="2288315213" sldId="262"/>
            <ac:spMk id="11" creationId="{00000000-0000-0000-0000-000000000000}"/>
          </ac:spMkLst>
        </pc:spChg>
        <pc:spChg chg="del mod">
          <ac:chgData name="Ying Zhu" userId="961aac8c-1075-4d94-b961-4da3c1c4e897" providerId="ADAL" clId="{E1C605FF-64FE-4FAE-9854-67920B52EC4E}" dt="2022-04-11T07:31:23.011" v="554" actId="478"/>
          <ac:spMkLst>
            <pc:docMk/>
            <pc:sldMk cId="2288315213" sldId="262"/>
            <ac:spMk id="12" creationId="{00000000-0000-0000-0000-000000000000}"/>
          </ac:spMkLst>
        </pc:spChg>
        <pc:spChg chg="del mod">
          <ac:chgData name="Ying Zhu" userId="961aac8c-1075-4d94-b961-4da3c1c4e897" providerId="ADAL" clId="{E1C605FF-64FE-4FAE-9854-67920B52EC4E}" dt="2022-04-11T07:31:23.869" v="555" actId="478"/>
          <ac:spMkLst>
            <pc:docMk/>
            <pc:sldMk cId="2288315213" sldId="262"/>
            <ac:spMk id="13" creationId="{00000000-0000-0000-0000-000000000000}"/>
          </ac:spMkLst>
        </pc:spChg>
        <pc:spChg chg="add mod">
          <ac:chgData name="Ying Zhu" userId="961aac8c-1075-4d94-b961-4da3c1c4e897" providerId="ADAL" clId="{E1C605FF-64FE-4FAE-9854-67920B52EC4E}" dt="2022-04-11T07:30:54.439" v="550" actId="1076"/>
          <ac:spMkLst>
            <pc:docMk/>
            <pc:sldMk cId="2288315213" sldId="262"/>
            <ac:spMk id="45" creationId="{DE1A0975-05AA-4880-A478-B5101ED85E03}"/>
          </ac:spMkLst>
        </pc:spChg>
        <pc:spChg chg="add mod">
          <ac:chgData name="Ying Zhu" userId="961aac8c-1075-4d94-b961-4da3c1c4e897" providerId="ADAL" clId="{E1C605FF-64FE-4FAE-9854-67920B52EC4E}" dt="2022-04-11T07:30:56.359" v="551" actId="1076"/>
          <ac:spMkLst>
            <pc:docMk/>
            <pc:sldMk cId="2288315213" sldId="262"/>
            <ac:spMk id="46" creationId="{07E8E721-F240-4815-85E7-FB0EF0604640}"/>
          </ac:spMkLst>
        </pc:spChg>
        <pc:spChg chg="add mod">
          <ac:chgData name="Ying Zhu" userId="961aac8c-1075-4d94-b961-4da3c1c4e897" providerId="ADAL" clId="{E1C605FF-64FE-4FAE-9854-67920B52EC4E}" dt="2022-04-11T07:47:54.903" v="753" actId="1076"/>
          <ac:spMkLst>
            <pc:docMk/>
            <pc:sldMk cId="2288315213" sldId="262"/>
            <ac:spMk id="47" creationId="{56C5DCA0-BC89-49EB-B483-5F044D24960E}"/>
          </ac:spMkLst>
        </pc:spChg>
        <pc:spChg chg="add mod">
          <ac:chgData name="Ying Zhu" userId="961aac8c-1075-4d94-b961-4da3c1c4e897" providerId="ADAL" clId="{E1C605FF-64FE-4FAE-9854-67920B52EC4E}" dt="2022-04-11T07:47:54.903" v="753" actId="1076"/>
          <ac:spMkLst>
            <pc:docMk/>
            <pc:sldMk cId="2288315213" sldId="262"/>
            <ac:spMk id="48" creationId="{1B7A2284-FFEE-47A0-861C-35298BF6A47F}"/>
          </ac:spMkLst>
        </pc:spChg>
        <pc:spChg chg="add del mod">
          <ac:chgData name="Ying Zhu" userId="961aac8c-1075-4d94-b961-4da3c1c4e897" providerId="ADAL" clId="{E1C605FF-64FE-4FAE-9854-67920B52EC4E}" dt="2022-04-11T07:47:54.903" v="753" actId="1076"/>
          <ac:spMkLst>
            <pc:docMk/>
            <pc:sldMk cId="2288315213" sldId="262"/>
            <ac:spMk id="49" creationId="{E38C1E6E-A9AE-4DCF-8D12-1F1EC5D0AC0A}"/>
          </ac:spMkLst>
        </pc:spChg>
        <pc:spChg chg="add mod">
          <ac:chgData name="Ying Zhu" userId="961aac8c-1075-4d94-b961-4da3c1c4e897" providerId="ADAL" clId="{E1C605FF-64FE-4FAE-9854-67920B52EC4E}" dt="2022-04-11T07:47:54.903" v="753" actId="1076"/>
          <ac:spMkLst>
            <pc:docMk/>
            <pc:sldMk cId="2288315213" sldId="262"/>
            <ac:spMk id="50" creationId="{34DE1A2B-B415-4E22-8F2B-CD1F2549FD12}"/>
          </ac:spMkLst>
        </pc:spChg>
        <pc:spChg chg="del">
          <ac:chgData name="Ying Zhu" userId="961aac8c-1075-4d94-b961-4da3c1c4e897" providerId="ADAL" clId="{E1C605FF-64FE-4FAE-9854-67920B52EC4E}" dt="2022-04-11T07:25:50.775" v="151" actId="478"/>
          <ac:spMkLst>
            <pc:docMk/>
            <pc:sldMk cId="2288315213" sldId="262"/>
            <ac:spMk id="51" creationId="{00000000-0000-0000-0000-000000000000}"/>
          </ac:spMkLst>
        </pc:spChg>
        <pc:spChg chg="add del mod">
          <ac:chgData name="Ying Zhu" userId="961aac8c-1075-4d94-b961-4da3c1c4e897" providerId="ADAL" clId="{E1C605FF-64FE-4FAE-9854-67920B52EC4E}" dt="2022-04-11T07:28:16.127" v="354" actId="478"/>
          <ac:spMkLst>
            <pc:docMk/>
            <pc:sldMk cId="2288315213" sldId="262"/>
            <ac:spMk id="53" creationId="{21C74FB3-BFC9-40FF-A249-868C73ECBCC1}"/>
          </ac:spMkLst>
        </pc:spChg>
        <pc:spChg chg="add del mod">
          <ac:chgData name="Ying Zhu" userId="961aac8c-1075-4d94-b961-4da3c1c4e897" providerId="ADAL" clId="{E1C605FF-64FE-4FAE-9854-67920B52EC4E}" dt="2022-04-11T07:28:14.582" v="353" actId="478"/>
          <ac:spMkLst>
            <pc:docMk/>
            <pc:sldMk cId="2288315213" sldId="262"/>
            <ac:spMk id="54" creationId="{3DD76449-96B3-4635-845D-9DC1869C202A}"/>
          </ac:spMkLst>
        </pc:spChg>
        <pc:spChg chg="add del mod">
          <ac:chgData name="Ying Zhu" userId="961aac8c-1075-4d94-b961-4da3c1c4e897" providerId="ADAL" clId="{E1C605FF-64FE-4FAE-9854-67920B52EC4E}" dt="2022-04-11T07:28:11.824" v="352" actId="478"/>
          <ac:spMkLst>
            <pc:docMk/>
            <pc:sldMk cId="2288315213" sldId="262"/>
            <ac:spMk id="55" creationId="{2C1B4A00-B94D-4A6A-8723-3D340D93D3D1}"/>
          </ac:spMkLst>
        </pc:spChg>
        <pc:spChg chg="add mod">
          <ac:chgData name="Ying Zhu" userId="961aac8c-1075-4d94-b961-4da3c1c4e897" providerId="ADAL" clId="{E1C605FF-64FE-4FAE-9854-67920B52EC4E}" dt="2022-04-11T07:32:07.296" v="607" actId="571"/>
          <ac:spMkLst>
            <pc:docMk/>
            <pc:sldMk cId="2288315213" sldId="262"/>
            <ac:spMk id="56" creationId="{1C574D8F-93F5-4680-9983-2B52F5E71F75}"/>
          </ac:spMkLst>
        </pc:spChg>
        <pc:spChg chg="add mod">
          <ac:chgData name="Ying Zhu" userId="961aac8c-1075-4d94-b961-4da3c1c4e897" providerId="ADAL" clId="{E1C605FF-64FE-4FAE-9854-67920B52EC4E}" dt="2022-04-11T07:32:09.004" v="608" actId="571"/>
          <ac:spMkLst>
            <pc:docMk/>
            <pc:sldMk cId="2288315213" sldId="262"/>
            <ac:spMk id="57" creationId="{1A244ED1-3A8D-44EF-A799-51CB2E517119}"/>
          </ac:spMkLst>
        </pc:spChg>
        <pc:spChg chg="add mod">
          <ac:chgData name="Ying Zhu" userId="961aac8c-1075-4d94-b961-4da3c1c4e897" providerId="ADAL" clId="{E1C605FF-64FE-4FAE-9854-67920B52EC4E}" dt="2022-04-11T07:32:10.954" v="609" actId="571"/>
          <ac:spMkLst>
            <pc:docMk/>
            <pc:sldMk cId="2288315213" sldId="262"/>
            <ac:spMk id="58" creationId="{FE4DB217-14B9-4AB4-8CC9-EBFF8B9F7524}"/>
          </ac:spMkLst>
        </pc:spChg>
        <pc:spChg chg="add mod">
          <ac:chgData name="Ying Zhu" userId="961aac8c-1075-4d94-b961-4da3c1c4e897" providerId="ADAL" clId="{E1C605FF-64FE-4FAE-9854-67920B52EC4E}" dt="2022-04-11T07:32:12.905" v="610" actId="571"/>
          <ac:spMkLst>
            <pc:docMk/>
            <pc:sldMk cId="2288315213" sldId="262"/>
            <ac:spMk id="59" creationId="{4487926B-36F7-44CA-A8EB-8F9CA8F064E3}"/>
          </ac:spMkLst>
        </pc:spChg>
        <pc:spChg chg="del">
          <ac:chgData name="Ying Zhu" userId="961aac8c-1075-4d94-b961-4da3c1c4e897" providerId="ADAL" clId="{E1C605FF-64FE-4FAE-9854-67920B52EC4E}" dt="2022-04-11T07:17:05.734" v="17" actId="478"/>
          <ac:spMkLst>
            <pc:docMk/>
            <pc:sldMk cId="2288315213" sldId="262"/>
            <ac:spMk id="60" creationId="{00000000-0000-0000-0000-000000000000}"/>
          </ac:spMkLst>
        </pc:spChg>
        <pc:spChg chg="add mod">
          <ac:chgData name="Ying Zhu" userId="961aac8c-1075-4d94-b961-4da3c1c4e897" providerId="ADAL" clId="{E1C605FF-64FE-4FAE-9854-67920B52EC4E}" dt="2022-04-11T07:32:15.475" v="611" actId="571"/>
          <ac:spMkLst>
            <pc:docMk/>
            <pc:sldMk cId="2288315213" sldId="262"/>
            <ac:spMk id="61" creationId="{0C307D62-1F21-4091-9827-734C9AC439EB}"/>
          </ac:spMkLst>
        </pc:spChg>
        <pc:spChg chg="add mod">
          <ac:chgData name="Ying Zhu" userId="961aac8c-1075-4d94-b961-4da3c1c4e897" providerId="ADAL" clId="{E1C605FF-64FE-4FAE-9854-67920B52EC4E}" dt="2022-04-11T07:32:18.767" v="612" actId="571"/>
          <ac:spMkLst>
            <pc:docMk/>
            <pc:sldMk cId="2288315213" sldId="262"/>
            <ac:spMk id="62" creationId="{37ACB7DD-5888-4136-A734-3C054007167E}"/>
          </ac:spMkLst>
        </pc:spChg>
        <pc:spChg chg="add mod">
          <ac:chgData name="Ying Zhu" userId="961aac8c-1075-4d94-b961-4da3c1c4e897" providerId="ADAL" clId="{E1C605FF-64FE-4FAE-9854-67920B52EC4E}" dt="2022-04-11T07:32:23.359" v="613" actId="571"/>
          <ac:spMkLst>
            <pc:docMk/>
            <pc:sldMk cId="2288315213" sldId="262"/>
            <ac:spMk id="63" creationId="{D8D5F713-6721-44D1-A363-04F7FD7B0666}"/>
          </ac:spMkLst>
        </pc:spChg>
        <pc:spChg chg="add mod">
          <ac:chgData name="Ying Zhu" userId="961aac8c-1075-4d94-b961-4da3c1c4e897" providerId="ADAL" clId="{E1C605FF-64FE-4FAE-9854-67920B52EC4E}" dt="2022-04-11T07:32:28.014" v="614" actId="571"/>
          <ac:spMkLst>
            <pc:docMk/>
            <pc:sldMk cId="2288315213" sldId="262"/>
            <ac:spMk id="64" creationId="{64EC5374-F7BC-4DD6-8470-CD4FA663237C}"/>
          </ac:spMkLst>
        </pc:spChg>
        <pc:spChg chg="del">
          <ac:chgData name="Ying Zhu" userId="961aac8c-1075-4d94-b961-4da3c1c4e897" providerId="ADAL" clId="{E1C605FF-64FE-4FAE-9854-67920B52EC4E}" dt="2022-04-11T07:17:05.734" v="17" actId="478"/>
          <ac:spMkLst>
            <pc:docMk/>
            <pc:sldMk cId="2288315213" sldId="262"/>
            <ac:spMk id="70"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71"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72"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73"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74"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75"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76"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77" creationId="{00000000-0000-0000-0000-000000000000}"/>
          </ac:spMkLst>
        </pc:spChg>
        <pc:spChg chg="del mod">
          <ac:chgData name="Ying Zhu" userId="961aac8c-1075-4d94-b961-4da3c1c4e897" providerId="ADAL" clId="{E1C605FF-64FE-4FAE-9854-67920B52EC4E}" dt="2022-04-11T07:31:21.898" v="553" actId="478"/>
          <ac:spMkLst>
            <pc:docMk/>
            <pc:sldMk cId="2288315213" sldId="262"/>
            <ac:spMk id="84"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141" creationId="{00000000-0000-0000-0000-000000000000}"/>
          </ac:spMkLst>
        </pc:spChg>
        <pc:spChg chg="del mod">
          <ac:chgData name="Ying Zhu" userId="961aac8c-1075-4d94-b961-4da3c1c4e897" providerId="ADAL" clId="{E1C605FF-64FE-4FAE-9854-67920B52EC4E}" dt="2022-04-11T07:23:43.917" v="130" actId="478"/>
          <ac:spMkLst>
            <pc:docMk/>
            <pc:sldMk cId="2288315213" sldId="262"/>
            <ac:spMk id="187" creationId="{00000000-0000-0000-0000-000000000000}"/>
          </ac:spMkLst>
        </pc:spChg>
        <pc:spChg chg="del">
          <ac:chgData name="Ying Zhu" userId="961aac8c-1075-4d94-b961-4da3c1c4e897" providerId="ADAL" clId="{E1C605FF-64FE-4FAE-9854-67920B52EC4E}" dt="2022-04-11T07:24:17.143" v="138" actId="478"/>
          <ac:spMkLst>
            <pc:docMk/>
            <pc:sldMk cId="2288315213" sldId="262"/>
            <ac:spMk id="189" creationId="{00000000-0000-0000-0000-000000000000}"/>
          </ac:spMkLst>
        </pc:spChg>
        <pc:spChg chg="del mod">
          <ac:chgData name="Ying Zhu" userId="961aac8c-1075-4d94-b961-4da3c1c4e897" providerId="ADAL" clId="{E1C605FF-64FE-4FAE-9854-67920B52EC4E}" dt="2022-04-11T07:22:32.239" v="109" actId="478"/>
          <ac:spMkLst>
            <pc:docMk/>
            <pc:sldMk cId="2288315213" sldId="262"/>
            <ac:spMk id="191" creationId="{00000000-0000-0000-0000-000000000000}"/>
          </ac:spMkLst>
        </pc:spChg>
        <pc:spChg chg="del mod">
          <ac:chgData name="Ying Zhu" userId="961aac8c-1075-4d94-b961-4da3c1c4e897" providerId="ADAL" clId="{E1C605FF-64FE-4FAE-9854-67920B52EC4E}" dt="2022-04-11T07:22:31.356" v="108" actId="478"/>
          <ac:spMkLst>
            <pc:docMk/>
            <pc:sldMk cId="2288315213" sldId="262"/>
            <ac:spMk id="192" creationId="{00000000-0000-0000-0000-000000000000}"/>
          </ac:spMkLst>
        </pc:spChg>
        <pc:spChg chg="mod">
          <ac:chgData name="Ying Zhu" userId="961aac8c-1075-4d94-b961-4da3c1c4e897" providerId="ADAL" clId="{E1C605FF-64FE-4FAE-9854-67920B52EC4E}" dt="2022-04-11T07:47:54.903" v="753" actId="1076"/>
          <ac:spMkLst>
            <pc:docMk/>
            <pc:sldMk cId="2288315213" sldId="262"/>
            <ac:spMk id="193" creationId="{00000000-0000-0000-0000-000000000000}"/>
          </ac:spMkLst>
        </pc:spChg>
        <pc:spChg chg="del">
          <ac:chgData name="Ying Zhu" userId="961aac8c-1075-4d94-b961-4da3c1c4e897" providerId="ADAL" clId="{E1C605FF-64FE-4FAE-9854-67920B52EC4E}" dt="2022-04-11T07:22:40.982" v="113" actId="478"/>
          <ac:spMkLst>
            <pc:docMk/>
            <pc:sldMk cId="2288315213" sldId="262"/>
            <ac:spMk id="194" creationId="{00000000-0000-0000-0000-000000000000}"/>
          </ac:spMkLst>
        </pc:spChg>
        <pc:spChg chg="del">
          <ac:chgData name="Ying Zhu" userId="961aac8c-1075-4d94-b961-4da3c1c4e897" providerId="ADAL" clId="{E1C605FF-64FE-4FAE-9854-67920B52EC4E}" dt="2022-04-11T07:22:41.948" v="114" actId="478"/>
          <ac:spMkLst>
            <pc:docMk/>
            <pc:sldMk cId="2288315213" sldId="262"/>
            <ac:spMk id="195" creationId="{00000000-0000-0000-0000-000000000000}"/>
          </ac:spMkLst>
        </pc:spChg>
        <pc:spChg chg="del">
          <ac:chgData name="Ying Zhu" userId="961aac8c-1075-4d94-b961-4da3c1c4e897" providerId="ADAL" clId="{E1C605FF-64FE-4FAE-9854-67920B52EC4E}" dt="2022-04-11T07:24:17.143" v="138" actId="478"/>
          <ac:spMkLst>
            <pc:docMk/>
            <pc:sldMk cId="2288315213" sldId="262"/>
            <ac:spMk id="220" creationId="{00000000-0000-0000-0000-000000000000}"/>
          </ac:spMkLst>
        </pc:spChg>
        <pc:spChg chg="del">
          <ac:chgData name="Ying Zhu" userId="961aac8c-1075-4d94-b961-4da3c1c4e897" providerId="ADAL" clId="{E1C605FF-64FE-4FAE-9854-67920B52EC4E}" dt="2022-04-11T07:24:17.143" v="138" actId="478"/>
          <ac:spMkLst>
            <pc:docMk/>
            <pc:sldMk cId="2288315213" sldId="262"/>
            <ac:spMk id="221" creationId="{00000000-0000-0000-0000-000000000000}"/>
          </ac:spMkLst>
        </pc:spChg>
        <pc:spChg chg="del">
          <ac:chgData name="Ying Zhu" userId="961aac8c-1075-4d94-b961-4da3c1c4e897" providerId="ADAL" clId="{E1C605FF-64FE-4FAE-9854-67920B52EC4E}" dt="2022-04-11T07:25:50.775" v="151" actId="478"/>
          <ac:spMkLst>
            <pc:docMk/>
            <pc:sldMk cId="2288315213" sldId="262"/>
            <ac:spMk id="222" creationId="{00000000-0000-0000-0000-000000000000}"/>
          </ac:spMkLst>
        </pc:spChg>
        <pc:spChg chg="mod">
          <ac:chgData name="Ying Zhu" userId="961aac8c-1075-4d94-b961-4da3c1c4e897" providerId="ADAL" clId="{E1C605FF-64FE-4FAE-9854-67920B52EC4E}" dt="2022-04-11T07:32:46.337" v="617" actId="1076"/>
          <ac:spMkLst>
            <pc:docMk/>
            <pc:sldMk cId="2288315213" sldId="262"/>
            <ac:spMk id="231" creationId="{00000000-0000-0000-0000-000000000000}"/>
          </ac:spMkLst>
        </pc:spChg>
        <pc:spChg chg="add del mod">
          <ac:chgData name="Ying Zhu" userId="961aac8c-1075-4d94-b961-4da3c1c4e897" providerId="ADAL" clId="{E1C605FF-64FE-4FAE-9854-67920B52EC4E}" dt="2022-04-11T07:48:03.341" v="754" actId="1076"/>
          <ac:spMkLst>
            <pc:docMk/>
            <pc:sldMk cId="2288315213" sldId="262"/>
            <ac:spMk id="232" creationId="{00000000-0000-0000-0000-000000000000}"/>
          </ac:spMkLst>
        </pc:spChg>
        <pc:spChg chg="add del mod">
          <ac:chgData name="Ying Zhu" userId="961aac8c-1075-4d94-b961-4da3c1c4e897" providerId="ADAL" clId="{E1C605FF-64FE-4FAE-9854-67920B52EC4E}" dt="2022-04-11T07:32:53.618" v="619" actId="1076"/>
          <ac:spMkLst>
            <pc:docMk/>
            <pc:sldMk cId="2288315213" sldId="262"/>
            <ac:spMk id="233"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234" creationId="{00000000-0000-0000-0000-000000000000}"/>
          </ac:spMkLst>
        </pc:spChg>
        <pc:spChg chg="del">
          <ac:chgData name="Ying Zhu" userId="961aac8c-1075-4d94-b961-4da3c1c4e897" providerId="ADAL" clId="{E1C605FF-64FE-4FAE-9854-67920B52EC4E}" dt="2022-04-11T07:17:05.734" v="17" actId="478"/>
          <ac:spMkLst>
            <pc:docMk/>
            <pc:sldMk cId="2288315213" sldId="262"/>
            <ac:spMk id="235" creationId="{00000000-0000-0000-0000-000000000000}"/>
          </ac:spMkLst>
        </pc:spChg>
        <pc:spChg chg="del">
          <ac:chgData name="Ying Zhu" userId="961aac8c-1075-4d94-b961-4da3c1c4e897" providerId="ADAL" clId="{E1C605FF-64FE-4FAE-9854-67920B52EC4E}" dt="2022-04-11T07:23:43.917" v="130" actId="478"/>
          <ac:spMkLst>
            <pc:docMk/>
            <pc:sldMk cId="2288315213" sldId="262"/>
            <ac:spMk id="236" creationId="{00000000-0000-0000-0000-000000000000}"/>
          </ac:spMkLst>
        </pc:spChg>
        <pc:graphicFrameChg chg="add del mod modGraphic">
          <ac:chgData name="Ying Zhu" userId="961aac8c-1075-4d94-b961-4da3c1c4e897" providerId="ADAL" clId="{E1C605FF-64FE-4FAE-9854-67920B52EC4E}" dt="2022-04-11T07:30:10.837" v="547" actId="14100"/>
          <ac:graphicFrameMkLst>
            <pc:docMk/>
            <pc:sldMk cId="2288315213" sldId="262"/>
            <ac:graphicFrameMk id="52" creationId="{00000000-0000-0000-0000-000000000000}"/>
          </ac:graphicFrameMkLst>
        </pc:graphicFrameChg>
        <pc:cxnChg chg="del">
          <ac:chgData name="Ying Zhu" userId="961aac8c-1075-4d94-b961-4da3c1c4e897" providerId="ADAL" clId="{E1C605FF-64FE-4FAE-9854-67920B52EC4E}" dt="2022-04-11T07:20:56.020" v="91" actId="478"/>
          <ac:cxnSpMkLst>
            <pc:docMk/>
            <pc:sldMk cId="2288315213" sldId="262"/>
            <ac:cxnSpMk id="42" creationId="{00000000-0000-0000-0000-000000000000}"/>
          </ac:cxnSpMkLst>
        </pc:cxnChg>
        <pc:cxnChg chg="del">
          <ac:chgData name="Ying Zhu" userId="961aac8c-1075-4d94-b961-4da3c1c4e897" providerId="ADAL" clId="{E1C605FF-64FE-4FAE-9854-67920B52EC4E}" dt="2022-04-11T07:20:55.051" v="90" actId="478"/>
          <ac:cxnSpMkLst>
            <pc:docMk/>
            <pc:sldMk cId="2288315213" sldId="262"/>
            <ac:cxnSpMk id="43" creationId="{00000000-0000-0000-0000-000000000000}"/>
          </ac:cxnSpMkLst>
        </pc:cxnChg>
        <pc:cxnChg chg="add del">
          <ac:chgData name="Ying Zhu" userId="961aac8c-1075-4d94-b961-4da3c1c4e897" providerId="ADAL" clId="{E1C605FF-64FE-4FAE-9854-67920B52EC4E}" dt="2022-04-11T07:21:07.584" v="98" actId="478"/>
          <ac:cxnSpMkLst>
            <pc:docMk/>
            <pc:sldMk cId="2288315213" sldId="262"/>
            <ac:cxnSpMk id="44" creationId="{00000000-0000-0000-0000-000000000000}"/>
          </ac:cxnSpMkLst>
        </pc:cxnChg>
        <pc:cxnChg chg="add mod">
          <ac:chgData name="Ying Zhu" userId="961aac8c-1075-4d94-b961-4da3c1c4e897" providerId="ADAL" clId="{E1C605FF-64FE-4FAE-9854-67920B52EC4E}" dt="2022-04-11T07:47:54.903" v="753" actId="1076"/>
          <ac:cxnSpMkLst>
            <pc:docMk/>
            <pc:sldMk cId="2288315213" sldId="262"/>
            <ac:cxnSpMk id="65" creationId="{6BB28A2D-CAD8-4958-82CE-D23751F8D649}"/>
          </ac:cxnSpMkLst>
        </pc:cxnChg>
        <pc:cxnChg chg="add mod">
          <ac:chgData name="Ying Zhu" userId="961aac8c-1075-4d94-b961-4da3c1c4e897" providerId="ADAL" clId="{E1C605FF-64FE-4FAE-9854-67920B52EC4E}" dt="2022-04-11T07:47:54.903" v="753" actId="1076"/>
          <ac:cxnSpMkLst>
            <pc:docMk/>
            <pc:sldMk cId="2288315213" sldId="262"/>
            <ac:cxnSpMk id="66" creationId="{38EA47E1-CD7F-4507-8A89-EEC957ED7DF7}"/>
          </ac:cxnSpMkLst>
        </pc:cxnChg>
        <pc:cxnChg chg="add mod">
          <ac:chgData name="Ying Zhu" userId="961aac8c-1075-4d94-b961-4da3c1c4e897" providerId="ADAL" clId="{E1C605FF-64FE-4FAE-9854-67920B52EC4E}" dt="2022-04-11T07:47:54.903" v="753" actId="1076"/>
          <ac:cxnSpMkLst>
            <pc:docMk/>
            <pc:sldMk cId="2288315213" sldId="262"/>
            <ac:cxnSpMk id="67" creationId="{AA7C1A1B-8E56-441B-BDC0-AB54CCEC7A43}"/>
          </ac:cxnSpMkLst>
        </pc:cxnChg>
        <pc:cxnChg chg="add mod">
          <ac:chgData name="Ying Zhu" userId="961aac8c-1075-4d94-b961-4da3c1c4e897" providerId="ADAL" clId="{E1C605FF-64FE-4FAE-9854-67920B52EC4E}" dt="2022-04-11T07:47:54.903" v="753" actId="1076"/>
          <ac:cxnSpMkLst>
            <pc:docMk/>
            <pc:sldMk cId="2288315213" sldId="262"/>
            <ac:cxnSpMk id="68" creationId="{BFF897D1-432B-437B-BC74-160497DF592A}"/>
          </ac:cxnSpMkLst>
        </pc:cxnChg>
        <pc:cxnChg chg="add mod">
          <ac:chgData name="Ying Zhu" userId="961aac8c-1075-4d94-b961-4da3c1c4e897" providerId="ADAL" clId="{E1C605FF-64FE-4FAE-9854-67920B52EC4E}" dt="2022-04-11T07:53:38.176" v="761" actId="14100"/>
          <ac:cxnSpMkLst>
            <pc:docMk/>
            <pc:sldMk cId="2288315213" sldId="262"/>
            <ac:cxnSpMk id="78" creationId="{8E064262-C4AE-479D-B8CC-2DFFBDA485EF}"/>
          </ac:cxnSpMkLst>
        </pc:cxnChg>
        <pc:cxnChg chg="add mod">
          <ac:chgData name="Ying Zhu" userId="961aac8c-1075-4d94-b961-4da3c1c4e897" providerId="ADAL" clId="{E1C605FF-64FE-4FAE-9854-67920B52EC4E}" dt="2022-04-11T07:47:54.903" v="753" actId="1076"/>
          <ac:cxnSpMkLst>
            <pc:docMk/>
            <pc:sldMk cId="2288315213" sldId="262"/>
            <ac:cxnSpMk id="79" creationId="{4C428CB6-B801-46AB-9BEF-126C1E7A71DE}"/>
          </ac:cxnSpMkLst>
        </pc:cxnChg>
        <pc:cxnChg chg="add mod">
          <ac:chgData name="Ying Zhu" userId="961aac8c-1075-4d94-b961-4da3c1c4e897" providerId="ADAL" clId="{E1C605FF-64FE-4FAE-9854-67920B52EC4E}" dt="2022-04-11T07:47:54.903" v="753" actId="1076"/>
          <ac:cxnSpMkLst>
            <pc:docMk/>
            <pc:sldMk cId="2288315213" sldId="262"/>
            <ac:cxnSpMk id="80" creationId="{FB4888FA-1FE4-4C20-BE83-D158D8093B84}"/>
          </ac:cxnSpMkLst>
        </pc:cxnChg>
        <pc:cxnChg chg="add mod">
          <ac:chgData name="Ying Zhu" userId="961aac8c-1075-4d94-b961-4da3c1c4e897" providerId="ADAL" clId="{E1C605FF-64FE-4FAE-9854-67920B52EC4E}" dt="2022-04-11T07:47:54.903" v="753" actId="1076"/>
          <ac:cxnSpMkLst>
            <pc:docMk/>
            <pc:sldMk cId="2288315213" sldId="262"/>
            <ac:cxnSpMk id="81" creationId="{2693B6CE-CF24-4A3E-9778-C07BBE0603B2}"/>
          </ac:cxnSpMkLst>
        </pc:cxnChg>
        <pc:cxnChg chg="add mod">
          <ac:chgData name="Ying Zhu" userId="961aac8c-1075-4d94-b961-4da3c1c4e897" providerId="ADAL" clId="{E1C605FF-64FE-4FAE-9854-67920B52EC4E}" dt="2022-04-11T07:47:54.903" v="753" actId="1076"/>
          <ac:cxnSpMkLst>
            <pc:docMk/>
            <pc:sldMk cId="2288315213" sldId="262"/>
            <ac:cxnSpMk id="83" creationId="{D3309423-6EC5-44D2-B8E9-1AAA10776A4C}"/>
          </ac:cxnSpMkLst>
        </pc:cxnChg>
        <pc:cxnChg chg="del">
          <ac:chgData name="Ying Zhu" userId="961aac8c-1075-4d94-b961-4da3c1c4e897" providerId="ADAL" clId="{E1C605FF-64FE-4FAE-9854-67920B52EC4E}" dt="2022-04-11T07:24:17.143" v="138" actId="478"/>
          <ac:cxnSpMkLst>
            <pc:docMk/>
            <pc:sldMk cId="2288315213" sldId="262"/>
            <ac:cxnSpMk id="190" creationId="{00000000-0000-0000-0000-000000000000}"/>
          </ac:cxnSpMkLst>
        </pc:cxnChg>
        <pc:cxnChg chg="del">
          <ac:chgData name="Ying Zhu" userId="961aac8c-1075-4d94-b961-4da3c1c4e897" providerId="ADAL" clId="{E1C605FF-64FE-4FAE-9854-67920B52EC4E}" dt="2022-04-11T07:24:17.143" v="138" actId="478"/>
          <ac:cxnSpMkLst>
            <pc:docMk/>
            <pc:sldMk cId="2288315213" sldId="262"/>
            <ac:cxnSpMk id="218" creationId="{00000000-0000-0000-0000-000000000000}"/>
          </ac:cxnSpMkLst>
        </pc:cxnChg>
        <pc:cxnChg chg="del">
          <ac:chgData name="Ying Zhu" userId="961aac8c-1075-4d94-b961-4da3c1c4e897" providerId="ADAL" clId="{E1C605FF-64FE-4FAE-9854-67920B52EC4E}" dt="2022-04-11T07:24:17.143" v="138" actId="478"/>
          <ac:cxnSpMkLst>
            <pc:docMk/>
            <pc:sldMk cId="2288315213" sldId="262"/>
            <ac:cxnSpMk id="219" creationId="{00000000-0000-0000-0000-000000000000}"/>
          </ac:cxnSpMkLst>
        </pc:cxnChg>
      </pc:sldChg>
      <pc:sldChg chg="addSp delSp modSp add del mod">
        <pc:chgData name="Ying Zhu" userId="961aac8c-1075-4d94-b961-4da3c1c4e897" providerId="ADAL" clId="{E1C605FF-64FE-4FAE-9854-67920B52EC4E}" dt="2022-04-26T14:54:14.691" v="1563" actId="47"/>
        <pc:sldMkLst>
          <pc:docMk/>
          <pc:sldMk cId="2029404348" sldId="263"/>
        </pc:sldMkLst>
        <pc:spChg chg="add mod">
          <ac:chgData name="Ying Zhu" userId="961aac8c-1075-4d94-b961-4da3c1c4e897" providerId="ADAL" clId="{E1C605FF-64FE-4FAE-9854-67920B52EC4E}" dt="2022-04-11T13:49:45.822" v="811" actId="1076"/>
          <ac:spMkLst>
            <pc:docMk/>
            <pc:sldMk cId="2029404348" sldId="263"/>
            <ac:spMk id="4" creationId="{EED44421-E36D-4925-8816-68E496608344}"/>
          </ac:spMkLst>
        </pc:spChg>
        <pc:spChg chg="add del">
          <ac:chgData name="Ying Zhu" userId="961aac8c-1075-4d94-b961-4da3c1c4e897" providerId="ADAL" clId="{E1C605FF-64FE-4FAE-9854-67920B52EC4E}" dt="2022-04-11T13:46:18.835" v="769" actId="11529"/>
          <ac:spMkLst>
            <pc:docMk/>
            <pc:sldMk cId="2029404348" sldId="263"/>
            <ac:spMk id="7" creationId="{99FE0876-569A-40FF-AEF9-B1F47998B7DB}"/>
          </ac:spMkLst>
        </pc:spChg>
        <pc:spChg chg="add del">
          <ac:chgData name="Ying Zhu" userId="961aac8c-1075-4d94-b961-4da3c1c4e897" providerId="ADAL" clId="{E1C605FF-64FE-4FAE-9854-67920B52EC4E}" dt="2022-04-11T13:46:35.688" v="771" actId="478"/>
          <ac:spMkLst>
            <pc:docMk/>
            <pc:sldMk cId="2029404348" sldId="263"/>
            <ac:spMk id="8" creationId="{85DF5534-73D4-48A2-B8F1-6BDD9FE3C27E}"/>
          </ac:spMkLst>
        </pc:spChg>
        <pc:spChg chg="del">
          <ac:chgData name="Ying Zhu" userId="961aac8c-1075-4d94-b961-4da3c1c4e897" providerId="ADAL" clId="{E1C605FF-64FE-4FAE-9854-67920B52EC4E}" dt="2022-04-11T07:34:54.453" v="652" actId="478"/>
          <ac:spMkLst>
            <pc:docMk/>
            <pc:sldMk cId="2029404348" sldId="263"/>
            <ac:spMk id="9" creationId="{00000000-0000-0000-0000-000000000000}"/>
          </ac:spMkLst>
        </pc:spChg>
        <pc:spChg chg="add del mod">
          <ac:chgData name="Ying Zhu" userId="961aac8c-1075-4d94-b961-4da3c1c4e897" providerId="ADAL" clId="{E1C605FF-64FE-4FAE-9854-67920B52EC4E}" dt="2022-04-11T13:47:24.660" v="777" actId="11529"/>
          <ac:spMkLst>
            <pc:docMk/>
            <pc:sldMk cId="2029404348" sldId="263"/>
            <ac:spMk id="10" creationId="{4E701D36-6D70-4818-8086-D3A668AE38D5}"/>
          </ac:spMkLst>
        </pc:spChg>
        <pc:spChg chg="del">
          <ac:chgData name="Ying Zhu" userId="961aac8c-1075-4d94-b961-4da3c1c4e897" providerId="ADAL" clId="{E1C605FF-64FE-4FAE-9854-67920B52EC4E}" dt="2022-04-11T07:34:54.453" v="652" actId="478"/>
          <ac:spMkLst>
            <pc:docMk/>
            <pc:sldMk cId="2029404348" sldId="263"/>
            <ac:spMk id="11" creationId="{00000000-0000-0000-0000-000000000000}"/>
          </ac:spMkLst>
        </pc:spChg>
        <pc:spChg chg="add mod ord">
          <ac:chgData name="Ying Zhu" userId="961aac8c-1075-4d94-b961-4da3c1c4e897" providerId="ADAL" clId="{E1C605FF-64FE-4FAE-9854-67920B52EC4E}" dt="2022-04-11T13:52:13.269" v="852" actId="14100"/>
          <ac:spMkLst>
            <pc:docMk/>
            <pc:sldMk cId="2029404348" sldId="263"/>
            <ac:spMk id="12" creationId="{9BE56DE7-819E-44F9-9680-72F0E249F160}"/>
          </ac:spMkLst>
        </pc:spChg>
        <pc:spChg chg="add mod">
          <ac:chgData name="Ying Zhu" userId="961aac8c-1075-4d94-b961-4da3c1c4e897" providerId="ADAL" clId="{E1C605FF-64FE-4FAE-9854-67920B52EC4E}" dt="2022-04-11T13:49:50.542" v="812" actId="1076"/>
          <ac:spMkLst>
            <pc:docMk/>
            <pc:sldMk cId="2029404348" sldId="263"/>
            <ac:spMk id="35" creationId="{5AD56D92-5EBB-4093-8801-3DDCC7970F0F}"/>
          </ac:spMkLst>
        </pc:spChg>
        <pc:spChg chg="add mod">
          <ac:chgData name="Ying Zhu" userId="961aac8c-1075-4d94-b961-4da3c1c4e897" providerId="ADAL" clId="{E1C605FF-64FE-4FAE-9854-67920B52EC4E}" dt="2022-04-11T13:49:50.542" v="812" actId="1076"/>
          <ac:spMkLst>
            <pc:docMk/>
            <pc:sldMk cId="2029404348" sldId="263"/>
            <ac:spMk id="36" creationId="{F25B3DF3-7395-451D-B4D1-9A364BB8D8DD}"/>
          </ac:spMkLst>
        </pc:spChg>
        <pc:spChg chg="add mod">
          <ac:chgData name="Ying Zhu" userId="961aac8c-1075-4d94-b961-4da3c1c4e897" providerId="ADAL" clId="{E1C605FF-64FE-4FAE-9854-67920B52EC4E}" dt="2022-04-11T13:49:50.542" v="812" actId="1076"/>
          <ac:spMkLst>
            <pc:docMk/>
            <pc:sldMk cId="2029404348" sldId="263"/>
            <ac:spMk id="37" creationId="{6C5AF74C-2E3B-4BDC-9776-A952D2A8005E}"/>
          </ac:spMkLst>
        </pc:spChg>
        <pc:spChg chg="add mod">
          <ac:chgData name="Ying Zhu" userId="961aac8c-1075-4d94-b961-4da3c1c4e897" providerId="ADAL" clId="{E1C605FF-64FE-4FAE-9854-67920B52EC4E}" dt="2022-04-11T13:49:45.822" v="811" actId="1076"/>
          <ac:spMkLst>
            <pc:docMk/>
            <pc:sldMk cId="2029404348" sldId="263"/>
            <ac:spMk id="38" creationId="{3E24E854-AE45-4E08-93AF-EF39064B49C5}"/>
          </ac:spMkLst>
        </pc:spChg>
        <pc:spChg chg="add mod">
          <ac:chgData name="Ying Zhu" userId="961aac8c-1075-4d94-b961-4da3c1c4e897" providerId="ADAL" clId="{E1C605FF-64FE-4FAE-9854-67920B52EC4E}" dt="2022-04-11T13:49:45.822" v="811" actId="1076"/>
          <ac:spMkLst>
            <pc:docMk/>
            <pc:sldMk cId="2029404348" sldId="263"/>
            <ac:spMk id="39" creationId="{C4787FBD-7372-4A76-B807-0C7F22A2C0F7}"/>
          </ac:spMkLst>
        </pc:spChg>
        <pc:spChg chg="add mod">
          <ac:chgData name="Ying Zhu" userId="961aac8c-1075-4d94-b961-4da3c1c4e897" providerId="ADAL" clId="{E1C605FF-64FE-4FAE-9854-67920B52EC4E}" dt="2022-04-11T13:49:45.822" v="811" actId="1076"/>
          <ac:spMkLst>
            <pc:docMk/>
            <pc:sldMk cId="2029404348" sldId="263"/>
            <ac:spMk id="40" creationId="{A2B6CFA9-86AE-45C3-AE08-28651FDDB842}"/>
          </ac:spMkLst>
        </pc:spChg>
        <pc:spChg chg="add mod">
          <ac:chgData name="Ying Zhu" userId="961aac8c-1075-4d94-b961-4da3c1c4e897" providerId="ADAL" clId="{E1C605FF-64FE-4FAE-9854-67920B52EC4E}" dt="2022-04-11T13:49:45.822" v="811" actId="1076"/>
          <ac:spMkLst>
            <pc:docMk/>
            <pc:sldMk cId="2029404348" sldId="263"/>
            <ac:spMk id="41" creationId="{DF431657-B780-4A6D-81D9-3C322F7DB6B6}"/>
          </ac:spMkLst>
        </pc:spChg>
        <pc:spChg chg="add mod">
          <ac:chgData name="Ying Zhu" userId="961aac8c-1075-4d94-b961-4da3c1c4e897" providerId="ADAL" clId="{E1C605FF-64FE-4FAE-9854-67920B52EC4E}" dt="2022-04-11T13:49:45.822" v="811" actId="1076"/>
          <ac:spMkLst>
            <pc:docMk/>
            <pc:sldMk cId="2029404348" sldId="263"/>
            <ac:spMk id="42" creationId="{85A1C06B-8B71-4B14-9041-DEA414F1B178}"/>
          </ac:spMkLst>
        </pc:spChg>
        <pc:spChg chg="add del mod">
          <ac:chgData name="Ying Zhu" userId="961aac8c-1075-4d94-b961-4da3c1c4e897" providerId="ADAL" clId="{E1C605FF-64FE-4FAE-9854-67920B52EC4E}" dt="2022-04-11T07:47:11.993" v="746" actId="478"/>
          <ac:spMkLst>
            <pc:docMk/>
            <pc:sldMk cId="2029404348" sldId="263"/>
            <ac:spMk id="44" creationId="{0D5FB5FE-70D9-4D0E-99D7-C6078CF41E6E}"/>
          </ac:spMkLst>
        </pc:spChg>
        <pc:spChg chg="del">
          <ac:chgData name="Ying Zhu" userId="961aac8c-1075-4d94-b961-4da3c1c4e897" providerId="ADAL" clId="{E1C605FF-64FE-4FAE-9854-67920B52EC4E}" dt="2022-04-11T07:34:54.453" v="652" actId="478"/>
          <ac:spMkLst>
            <pc:docMk/>
            <pc:sldMk cId="2029404348" sldId="263"/>
            <ac:spMk id="45" creationId="{DE1A0975-05AA-4880-A478-B5101ED85E03}"/>
          </ac:spMkLst>
        </pc:spChg>
        <pc:spChg chg="del">
          <ac:chgData name="Ying Zhu" userId="961aac8c-1075-4d94-b961-4da3c1c4e897" providerId="ADAL" clId="{E1C605FF-64FE-4FAE-9854-67920B52EC4E}" dt="2022-04-11T07:34:54.453" v="652" actId="478"/>
          <ac:spMkLst>
            <pc:docMk/>
            <pc:sldMk cId="2029404348" sldId="263"/>
            <ac:spMk id="46" creationId="{07E8E721-F240-4815-85E7-FB0EF0604640}"/>
          </ac:spMkLst>
        </pc:spChg>
        <pc:spChg chg="del">
          <ac:chgData name="Ying Zhu" userId="961aac8c-1075-4d94-b961-4da3c1c4e897" providerId="ADAL" clId="{E1C605FF-64FE-4FAE-9854-67920B52EC4E}" dt="2022-04-11T07:34:54.453" v="652" actId="478"/>
          <ac:spMkLst>
            <pc:docMk/>
            <pc:sldMk cId="2029404348" sldId="263"/>
            <ac:spMk id="47" creationId="{56C5DCA0-BC89-49EB-B483-5F044D24960E}"/>
          </ac:spMkLst>
        </pc:spChg>
        <pc:spChg chg="del">
          <ac:chgData name="Ying Zhu" userId="961aac8c-1075-4d94-b961-4da3c1c4e897" providerId="ADAL" clId="{E1C605FF-64FE-4FAE-9854-67920B52EC4E}" dt="2022-04-11T07:34:54.453" v="652" actId="478"/>
          <ac:spMkLst>
            <pc:docMk/>
            <pc:sldMk cId="2029404348" sldId="263"/>
            <ac:spMk id="48" creationId="{1B7A2284-FFEE-47A0-861C-35298BF6A47F}"/>
          </ac:spMkLst>
        </pc:spChg>
        <pc:spChg chg="del">
          <ac:chgData name="Ying Zhu" userId="961aac8c-1075-4d94-b961-4da3c1c4e897" providerId="ADAL" clId="{E1C605FF-64FE-4FAE-9854-67920B52EC4E}" dt="2022-04-11T07:34:54.453" v="652" actId="478"/>
          <ac:spMkLst>
            <pc:docMk/>
            <pc:sldMk cId="2029404348" sldId="263"/>
            <ac:spMk id="49" creationId="{E38C1E6E-A9AE-4DCF-8D12-1F1EC5D0AC0A}"/>
          </ac:spMkLst>
        </pc:spChg>
        <pc:spChg chg="del">
          <ac:chgData name="Ying Zhu" userId="961aac8c-1075-4d94-b961-4da3c1c4e897" providerId="ADAL" clId="{E1C605FF-64FE-4FAE-9854-67920B52EC4E}" dt="2022-04-11T07:34:54.453" v="652" actId="478"/>
          <ac:spMkLst>
            <pc:docMk/>
            <pc:sldMk cId="2029404348" sldId="263"/>
            <ac:spMk id="50" creationId="{34DE1A2B-B415-4E22-8F2B-CD1F2549FD12}"/>
          </ac:spMkLst>
        </pc:spChg>
        <pc:spChg chg="add mod">
          <ac:chgData name="Ying Zhu" userId="961aac8c-1075-4d94-b961-4da3c1c4e897" providerId="ADAL" clId="{E1C605FF-64FE-4FAE-9854-67920B52EC4E}" dt="2022-04-11T13:53:06.360" v="873" actId="1076"/>
          <ac:spMkLst>
            <pc:docMk/>
            <pc:sldMk cId="2029404348" sldId="263"/>
            <ac:spMk id="51" creationId="{FDDFC675-2DA8-4FC7-B04D-E222FDDE3C19}"/>
          </ac:spMkLst>
        </pc:spChg>
        <pc:spChg chg="add mod">
          <ac:chgData name="Ying Zhu" userId="961aac8c-1075-4d94-b961-4da3c1c4e897" providerId="ADAL" clId="{E1C605FF-64FE-4FAE-9854-67920B52EC4E}" dt="2022-04-11T13:49:40.646" v="810" actId="1076"/>
          <ac:spMkLst>
            <pc:docMk/>
            <pc:sldMk cId="2029404348" sldId="263"/>
            <ac:spMk id="53" creationId="{2C3A5D4C-B69F-4E69-8BDD-2EDBBBD7C0A2}"/>
          </ac:spMkLst>
        </pc:spChg>
        <pc:spChg chg="add del mod">
          <ac:chgData name="Ying Zhu" userId="961aac8c-1075-4d94-b961-4da3c1c4e897" providerId="ADAL" clId="{E1C605FF-64FE-4FAE-9854-67920B52EC4E}" dt="2022-04-11T07:44:13.408" v="727" actId="478"/>
          <ac:spMkLst>
            <pc:docMk/>
            <pc:sldMk cId="2029404348" sldId="263"/>
            <ac:spMk id="54" creationId="{185C26C1-C665-41D1-BA39-6FD187AA4454}"/>
          </ac:spMkLst>
        </pc:spChg>
        <pc:spChg chg="add del mod">
          <ac:chgData name="Ying Zhu" userId="961aac8c-1075-4d94-b961-4da3c1c4e897" providerId="ADAL" clId="{E1C605FF-64FE-4FAE-9854-67920B52EC4E}" dt="2022-04-11T07:44:20.266" v="729" actId="478"/>
          <ac:spMkLst>
            <pc:docMk/>
            <pc:sldMk cId="2029404348" sldId="263"/>
            <ac:spMk id="55" creationId="{E5BE9469-ED1A-4C92-9EE9-7AE85997B808}"/>
          </ac:spMkLst>
        </pc:spChg>
        <pc:spChg chg="del">
          <ac:chgData name="Ying Zhu" userId="961aac8c-1075-4d94-b961-4da3c1c4e897" providerId="ADAL" clId="{E1C605FF-64FE-4FAE-9854-67920B52EC4E}" dt="2022-04-11T07:34:54.453" v="652" actId="478"/>
          <ac:spMkLst>
            <pc:docMk/>
            <pc:sldMk cId="2029404348" sldId="263"/>
            <ac:spMk id="56" creationId="{1C574D8F-93F5-4680-9983-2B52F5E71F75}"/>
          </ac:spMkLst>
        </pc:spChg>
        <pc:spChg chg="del">
          <ac:chgData name="Ying Zhu" userId="961aac8c-1075-4d94-b961-4da3c1c4e897" providerId="ADAL" clId="{E1C605FF-64FE-4FAE-9854-67920B52EC4E}" dt="2022-04-11T07:34:54.453" v="652" actId="478"/>
          <ac:spMkLst>
            <pc:docMk/>
            <pc:sldMk cId="2029404348" sldId="263"/>
            <ac:spMk id="57" creationId="{1A244ED1-3A8D-44EF-A799-51CB2E517119}"/>
          </ac:spMkLst>
        </pc:spChg>
        <pc:spChg chg="del">
          <ac:chgData name="Ying Zhu" userId="961aac8c-1075-4d94-b961-4da3c1c4e897" providerId="ADAL" clId="{E1C605FF-64FE-4FAE-9854-67920B52EC4E}" dt="2022-04-11T07:34:54.453" v="652" actId="478"/>
          <ac:spMkLst>
            <pc:docMk/>
            <pc:sldMk cId="2029404348" sldId="263"/>
            <ac:spMk id="58" creationId="{FE4DB217-14B9-4AB4-8CC9-EBFF8B9F7524}"/>
          </ac:spMkLst>
        </pc:spChg>
        <pc:spChg chg="del">
          <ac:chgData name="Ying Zhu" userId="961aac8c-1075-4d94-b961-4da3c1c4e897" providerId="ADAL" clId="{E1C605FF-64FE-4FAE-9854-67920B52EC4E}" dt="2022-04-11T07:34:54.453" v="652" actId="478"/>
          <ac:spMkLst>
            <pc:docMk/>
            <pc:sldMk cId="2029404348" sldId="263"/>
            <ac:spMk id="59" creationId="{4487926B-36F7-44CA-A8EB-8F9CA8F064E3}"/>
          </ac:spMkLst>
        </pc:spChg>
        <pc:spChg chg="add del mod">
          <ac:chgData name="Ying Zhu" userId="961aac8c-1075-4d94-b961-4da3c1c4e897" providerId="ADAL" clId="{E1C605FF-64FE-4FAE-9854-67920B52EC4E}" dt="2022-04-11T07:45:19.206" v="742" actId="478"/>
          <ac:spMkLst>
            <pc:docMk/>
            <pc:sldMk cId="2029404348" sldId="263"/>
            <ac:spMk id="60" creationId="{38E04916-7065-4DC2-8961-B085F44C0099}"/>
          </ac:spMkLst>
        </pc:spChg>
        <pc:spChg chg="del">
          <ac:chgData name="Ying Zhu" userId="961aac8c-1075-4d94-b961-4da3c1c4e897" providerId="ADAL" clId="{E1C605FF-64FE-4FAE-9854-67920B52EC4E}" dt="2022-04-11T07:34:54.453" v="652" actId="478"/>
          <ac:spMkLst>
            <pc:docMk/>
            <pc:sldMk cId="2029404348" sldId="263"/>
            <ac:spMk id="61" creationId="{0C307D62-1F21-4091-9827-734C9AC439EB}"/>
          </ac:spMkLst>
        </pc:spChg>
        <pc:spChg chg="del">
          <ac:chgData name="Ying Zhu" userId="961aac8c-1075-4d94-b961-4da3c1c4e897" providerId="ADAL" clId="{E1C605FF-64FE-4FAE-9854-67920B52EC4E}" dt="2022-04-11T07:34:54.453" v="652" actId="478"/>
          <ac:spMkLst>
            <pc:docMk/>
            <pc:sldMk cId="2029404348" sldId="263"/>
            <ac:spMk id="62" creationId="{37ACB7DD-5888-4136-A734-3C054007167E}"/>
          </ac:spMkLst>
        </pc:spChg>
        <pc:spChg chg="del">
          <ac:chgData name="Ying Zhu" userId="961aac8c-1075-4d94-b961-4da3c1c4e897" providerId="ADAL" clId="{E1C605FF-64FE-4FAE-9854-67920B52EC4E}" dt="2022-04-11T07:34:54.453" v="652" actId="478"/>
          <ac:spMkLst>
            <pc:docMk/>
            <pc:sldMk cId="2029404348" sldId="263"/>
            <ac:spMk id="63" creationId="{D8D5F713-6721-44D1-A363-04F7FD7B0666}"/>
          </ac:spMkLst>
        </pc:spChg>
        <pc:spChg chg="del">
          <ac:chgData name="Ying Zhu" userId="961aac8c-1075-4d94-b961-4da3c1c4e897" providerId="ADAL" clId="{E1C605FF-64FE-4FAE-9854-67920B52EC4E}" dt="2022-04-11T07:34:54.453" v="652" actId="478"/>
          <ac:spMkLst>
            <pc:docMk/>
            <pc:sldMk cId="2029404348" sldId="263"/>
            <ac:spMk id="64" creationId="{64EC5374-F7BC-4DD6-8470-CD4FA663237C}"/>
          </ac:spMkLst>
        </pc:spChg>
        <pc:spChg chg="add del mod">
          <ac:chgData name="Ying Zhu" userId="961aac8c-1075-4d94-b961-4da3c1c4e897" providerId="ADAL" clId="{E1C605FF-64FE-4FAE-9854-67920B52EC4E}" dt="2022-04-11T07:44:21.896" v="730" actId="478"/>
          <ac:spMkLst>
            <pc:docMk/>
            <pc:sldMk cId="2029404348" sldId="263"/>
            <ac:spMk id="69" creationId="{4B43DCD6-D659-4172-8D0B-67BB1F6D3AA8}"/>
          </ac:spMkLst>
        </pc:spChg>
        <pc:spChg chg="add del mod">
          <ac:chgData name="Ying Zhu" userId="961aac8c-1075-4d94-b961-4da3c1c4e897" providerId="ADAL" clId="{E1C605FF-64FE-4FAE-9854-67920B52EC4E}" dt="2022-04-11T07:44:21.896" v="730" actId="478"/>
          <ac:spMkLst>
            <pc:docMk/>
            <pc:sldMk cId="2029404348" sldId="263"/>
            <ac:spMk id="70" creationId="{7DF53114-14A1-4DE5-9A7D-E0582D5E8E3D}"/>
          </ac:spMkLst>
        </pc:spChg>
        <pc:spChg chg="add del mod">
          <ac:chgData name="Ying Zhu" userId="961aac8c-1075-4d94-b961-4da3c1c4e897" providerId="ADAL" clId="{E1C605FF-64FE-4FAE-9854-67920B52EC4E}" dt="2022-04-11T07:44:21.896" v="730" actId="478"/>
          <ac:spMkLst>
            <pc:docMk/>
            <pc:sldMk cId="2029404348" sldId="263"/>
            <ac:spMk id="71" creationId="{ACED613A-190C-4DB5-9115-C3DEC37069BA}"/>
          </ac:spMkLst>
        </pc:spChg>
        <pc:spChg chg="add mod">
          <ac:chgData name="Ying Zhu" userId="961aac8c-1075-4d94-b961-4da3c1c4e897" providerId="ADAL" clId="{E1C605FF-64FE-4FAE-9854-67920B52EC4E}" dt="2022-04-11T07:42:04.656" v="722" actId="1076"/>
          <ac:spMkLst>
            <pc:docMk/>
            <pc:sldMk cId="2029404348" sldId="263"/>
            <ac:spMk id="72" creationId="{1A2D187F-8038-47B3-AC34-D6EB537655D0}"/>
          </ac:spMkLst>
        </pc:spChg>
        <pc:spChg chg="add mod">
          <ac:chgData name="Ying Zhu" userId="961aac8c-1075-4d94-b961-4da3c1c4e897" providerId="ADAL" clId="{E1C605FF-64FE-4FAE-9854-67920B52EC4E}" dt="2022-04-11T13:53:06.031" v="872" actId="1076"/>
          <ac:spMkLst>
            <pc:docMk/>
            <pc:sldMk cId="2029404348" sldId="263"/>
            <ac:spMk id="73" creationId="{F773F4C0-F7D2-4EF7-84C0-7663BEC8EFCF}"/>
          </ac:spMkLst>
        </pc:spChg>
        <pc:spChg chg="add mod">
          <ac:chgData name="Ying Zhu" userId="961aac8c-1075-4d94-b961-4da3c1c4e897" providerId="ADAL" clId="{E1C605FF-64FE-4FAE-9854-67920B52EC4E}" dt="2022-04-11T13:49:40.646" v="810" actId="1076"/>
          <ac:spMkLst>
            <pc:docMk/>
            <pc:sldMk cId="2029404348" sldId="263"/>
            <ac:spMk id="74" creationId="{87F039B4-8ABB-435B-95A9-EABB0A39E6A5}"/>
          </ac:spMkLst>
        </pc:spChg>
        <pc:spChg chg="add del mod">
          <ac:chgData name="Ying Zhu" userId="961aac8c-1075-4d94-b961-4da3c1c4e897" providerId="ADAL" clId="{E1C605FF-64FE-4FAE-9854-67920B52EC4E}" dt="2022-04-11T07:45:19.206" v="742" actId="478"/>
          <ac:spMkLst>
            <pc:docMk/>
            <pc:sldMk cId="2029404348" sldId="263"/>
            <ac:spMk id="75" creationId="{B1DDB392-C67C-4DCE-891D-FDA22526BC57}"/>
          </ac:spMkLst>
        </pc:spChg>
        <pc:spChg chg="add mod">
          <ac:chgData name="Ying Zhu" userId="961aac8c-1075-4d94-b961-4da3c1c4e897" providerId="ADAL" clId="{E1C605FF-64FE-4FAE-9854-67920B52EC4E}" dt="2022-04-11T13:49:40.646" v="810" actId="1076"/>
          <ac:spMkLst>
            <pc:docMk/>
            <pc:sldMk cId="2029404348" sldId="263"/>
            <ac:spMk id="76" creationId="{A45163AF-8D27-4F44-860F-67CE24BA5ADE}"/>
          </ac:spMkLst>
        </pc:spChg>
        <pc:spChg chg="add mod">
          <ac:chgData name="Ying Zhu" userId="961aac8c-1075-4d94-b961-4da3c1c4e897" providerId="ADAL" clId="{E1C605FF-64FE-4FAE-9854-67920B52EC4E}" dt="2022-04-11T13:49:40.646" v="810" actId="1076"/>
          <ac:spMkLst>
            <pc:docMk/>
            <pc:sldMk cId="2029404348" sldId="263"/>
            <ac:spMk id="77" creationId="{D04A0EAC-5FDF-4F35-B71E-DD507A509C04}"/>
          </ac:spMkLst>
        </pc:spChg>
        <pc:spChg chg="add del mod">
          <ac:chgData name="Ying Zhu" userId="961aac8c-1075-4d94-b961-4da3c1c4e897" providerId="ADAL" clId="{E1C605FF-64FE-4FAE-9854-67920B52EC4E}" dt="2022-04-11T07:45:19.206" v="742" actId="478"/>
          <ac:spMkLst>
            <pc:docMk/>
            <pc:sldMk cId="2029404348" sldId="263"/>
            <ac:spMk id="82" creationId="{357A3A6B-F64B-4914-BD8D-66C76C1099F0}"/>
          </ac:spMkLst>
        </pc:spChg>
        <pc:spChg chg="add mod">
          <ac:chgData name="Ying Zhu" userId="961aac8c-1075-4d94-b961-4da3c1c4e897" providerId="ADAL" clId="{E1C605FF-64FE-4FAE-9854-67920B52EC4E}" dt="2022-04-11T13:49:40.646" v="810" actId="1076"/>
          <ac:spMkLst>
            <pc:docMk/>
            <pc:sldMk cId="2029404348" sldId="263"/>
            <ac:spMk id="84" creationId="{C0E6A1AA-6B9F-490A-B2C2-C4C155EAF955}"/>
          </ac:spMkLst>
        </pc:spChg>
        <pc:spChg chg="add mod">
          <ac:chgData name="Ying Zhu" userId="961aac8c-1075-4d94-b961-4da3c1c4e897" providerId="ADAL" clId="{E1C605FF-64FE-4FAE-9854-67920B52EC4E}" dt="2022-04-11T13:49:40.646" v="810" actId="1076"/>
          <ac:spMkLst>
            <pc:docMk/>
            <pc:sldMk cId="2029404348" sldId="263"/>
            <ac:spMk id="85" creationId="{022F2329-DB56-4758-B0F9-E2E3B0F257EA}"/>
          </ac:spMkLst>
        </pc:spChg>
        <pc:spChg chg="add del mod">
          <ac:chgData name="Ying Zhu" userId="961aac8c-1075-4d94-b961-4da3c1c4e897" providerId="ADAL" clId="{E1C605FF-64FE-4FAE-9854-67920B52EC4E}" dt="2022-04-11T07:45:19.206" v="742" actId="478"/>
          <ac:spMkLst>
            <pc:docMk/>
            <pc:sldMk cId="2029404348" sldId="263"/>
            <ac:spMk id="86" creationId="{2360AA4E-CA64-4895-A655-9A96B7245EC1}"/>
          </ac:spMkLst>
        </pc:spChg>
        <pc:spChg chg="add mod">
          <ac:chgData name="Ying Zhu" userId="961aac8c-1075-4d94-b961-4da3c1c4e897" providerId="ADAL" clId="{E1C605FF-64FE-4FAE-9854-67920B52EC4E}" dt="2022-04-11T13:49:40.646" v="810" actId="1076"/>
          <ac:spMkLst>
            <pc:docMk/>
            <pc:sldMk cId="2029404348" sldId="263"/>
            <ac:spMk id="87" creationId="{75F4782C-0B9C-4BFE-82B8-CA165325A503}"/>
          </ac:spMkLst>
        </pc:spChg>
        <pc:spChg chg="add del mod">
          <ac:chgData name="Ying Zhu" userId="961aac8c-1075-4d94-b961-4da3c1c4e897" providerId="ADAL" clId="{E1C605FF-64FE-4FAE-9854-67920B52EC4E}" dt="2022-04-11T07:45:14.637" v="740" actId="478"/>
          <ac:spMkLst>
            <pc:docMk/>
            <pc:sldMk cId="2029404348" sldId="263"/>
            <ac:spMk id="88" creationId="{D6A5A018-FAFC-4C4F-B4CA-F37A6C60D30B}"/>
          </ac:spMkLst>
        </pc:spChg>
        <pc:spChg chg="add del mod">
          <ac:chgData name="Ying Zhu" userId="961aac8c-1075-4d94-b961-4da3c1c4e897" providerId="ADAL" clId="{E1C605FF-64FE-4FAE-9854-67920B52EC4E}" dt="2022-04-11T07:45:15.515" v="741" actId="478"/>
          <ac:spMkLst>
            <pc:docMk/>
            <pc:sldMk cId="2029404348" sldId="263"/>
            <ac:spMk id="89" creationId="{6B1B7FAA-9214-45F9-8B0B-F13280F03BAA}"/>
          </ac:spMkLst>
        </pc:spChg>
        <pc:spChg chg="add mod">
          <ac:chgData name="Ying Zhu" userId="961aac8c-1075-4d94-b961-4da3c1c4e897" providerId="ADAL" clId="{E1C605FF-64FE-4FAE-9854-67920B52EC4E}" dt="2022-04-11T13:49:45.822" v="811" actId="1076"/>
          <ac:spMkLst>
            <pc:docMk/>
            <pc:sldMk cId="2029404348" sldId="263"/>
            <ac:spMk id="90" creationId="{39E3A410-32DD-4987-B9BE-499FF5148642}"/>
          </ac:spMkLst>
        </pc:spChg>
        <pc:spChg chg="add mod">
          <ac:chgData name="Ying Zhu" userId="961aac8c-1075-4d94-b961-4da3c1c4e897" providerId="ADAL" clId="{E1C605FF-64FE-4FAE-9854-67920B52EC4E}" dt="2022-04-11T13:53:57.557" v="875" actId="1076"/>
          <ac:spMkLst>
            <pc:docMk/>
            <pc:sldMk cId="2029404348" sldId="263"/>
            <ac:spMk id="91" creationId="{8FA61A76-4128-4373-9160-FA1F5D4A7683}"/>
          </ac:spMkLst>
        </pc:spChg>
        <pc:spChg chg="add mod">
          <ac:chgData name="Ying Zhu" userId="961aac8c-1075-4d94-b961-4da3c1c4e897" providerId="ADAL" clId="{E1C605FF-64FE-4FAE-9854-67920B52EC4E}" dt="2022-04-11T13:49:45.822" v="811" actId="1076"/>
          <ac:spMkLst>
            <pc:docMk/>
            <pc:sldMk cId="2029404348" sldId="263"/>
            <ac:spMk id="92" creationId="{8C47D557-42F1-4813-90E4-1E1C2587003C}"/>
          </ac:spMkLst>
        </pc:spChg>
        <pc:spChg chg="add mod">
          <ac:chgData name="Ying Zhu" userId="961aac8c-1075-4d94-b961-4da3c1c4e897" providerId="ADAL" clId="{E1C605FF-64FE-4FAE-9854-67920B52EC4E}" dt="2022-04-11T13:53:55.437" v="874" actId="1076"/>
          <ac:spMkLst>
            <pc:docMk/>
            <pc:sldMk cId="2029404348" sldId="263"/>
            <ac:spMk id="93" creationId="{FD7BED19-1A70-456F-A29C-312A6AEFBBFE}"/>
          </ac:spMkLst>
        </pc:spChg>
        <pc:spChg chg="add mod ord">
          <ac:chgData name="Ying Zhu" userId="961aac8c-1075-4d94-b961-4da3c1c4e897" providerId="ADAL" clId="{E1C605FF-64FE-4FAE-9854-67920B52EC4E}" dt="2022-04-11T13:52:13.269" v="852" actId="14100"/>
          <ac:spMkLst>
            <pc:docMk/>
            <pc:sldMk cId="2029404348" sldId="263"/>
            <ac:spMk id="94" creationId="{94F7815B-6092-42C8-9434-5429805A1CD0}"/>
          </ac:spMkLst>
        </pc:spChg>
        <pc:spChg chg="add mod ord">
          <ac:chgData name="Ying Zhu" userId="961aac8c-1075-4d94-b961-4da3c1c4e897" providerId="ADAL" clId="{E1C605FF-64FE-4FAE-9854-67920B52EC4E}" dt="2022-04-11T13:52:41.965" v="869" actId="14100"/>
          <ac:spMkLst>
            <pc:docMk/>
            <pc:sldMk cId="2029404348" sldId="263"/>
            <ac:spMk id="95" creationId="{CDD851F7-E58F-4E15-89B4-2CED619411C9}"/>
          </ac:spMkLst>
        </pc:spChg>
        <pc:spChg chg="del">
          <ac:chgData name="Ying Zhu" userId="961aac8c-1075-4d94-b961-4da3c1c4e897" providerId="ADAL" clId="{E1C605FF-64FE-4FAE-9854-67920B52EC4E}" dt="2022-04-11T07:34:54.453" v="652" actId="478"/>
          <ac:spMkLst>
            <pc:docMk/>
            <pc:sldMk cId="2029404348" sldId="263"/>
            <ac:spMk id="193" creationId="{00000000-0000-0000-0000-000000000000}"/>
          </ac:spMkLst>
        </pc:spChg>
        <pc:spChg chg="del">
          <ac:chgData name="Ying Zhu" userId="961aac8c-1075-4d94-b961-4da3c1c4e897" providerId="ADAL" clId="{E1C605FF-64FE-4FAE-9854-67920B52EC4E}" dt="2022-04-11T07:34:54.453" v="652" actId="478"/>
          <ac:spMkLst>
            <pc:docMk/>
            <pc:sldMk cId="2029404348" sldId="263"/>
            <ac:spMk id="231" creationId="{00000000-0000-0000-0000-000000000000}"/>
          </ac:spMkLst>
        </pc:spChg>
        <pc:spChg chg="del">
          <ac:chgData name="Ying Zhu" userId="961aac8c-1075-4d94-b961-4da3c1c4e897" providerId="ADAL" clId="{E1C605FF-64FE-4FAE-9854-67920B52EC4E}" dt="2022-04-11T07:34:54.453" v="652" actId="478"/>
          <ac:spMkLst>
            <pc:docMk/>
            <pc:sldMk cId="2029404348" sldId="263"/>
            <ac:spMk id="232" creationId="{00000000-0000-0000-0000-000000000000}"/>
          </ac:spMkLst>
        </pc:spChg>
        <pc:spChg chg="del">
          <ac:chgData name="Ying Zhu" userId="961aac8c-1075-4d94-b961-4da3c1c4e897" providerId="ADAL" clId="{E1C605FF-64FE-4FAE-9854-67920B52EC4E}" dt="2022-04-11T07:34:54.453" v="652" actId="478"/>
          <ac:spMkLst>
            <pc:docMk/>
            <pc:sldMk cId="2029404348" sldId="263"/>
            <ac:spMk id="233" creationId="{00000000-0000-0000-0000-000000000000}"/>
          </ac:spMkLst>
        </pc:spChg>
        <pc:graphicFrameChg chg="add del mod modGraphic">
          <ac:chgData name="Ying Zhu" userId="961aac8c-1075-4d94-b961-4da3c1c4e897" providerId="ADAL" clId="{E1C605FF-64FE-4FAE-9854-67920B52EC4E}" dt="2022-04-11T07:51:37.746" v="760" actId="478"/>
          <ac:graphicFrameMkLst>
            <pc:docMk/>
            <pc:sldMk cId="2029404348" sldId="263"/>
            <ac:graphicFrameMk id="6" creationId="{F2B874C5-0AD6-4866-B8BF-2775A9617B0D}"/>
          </ac:graphicFrameMkLst>
        </pc:graphicFrameChg>
        <pc:graphicFrameChg chg="del mod">
          <ac:chgData name="Ying Zhu" userId="961aac8c-1075-4d94-b961-4da3c1c4e897" providerId="ADAL" clId="{E1C605FF-64FE-4FAE-9854-67920B52EC4E}" dt="2022-04-11T07:37:41.578" v="662" actId="478"/>
          <ac:graphicFrameMkLst>
            <pc:docMk/>
            <pc:sldMk cId="2029404348" sldId="263"/>
            <ac:graphicFrameMk id="52" creationId="{00000000-0000-0000-0000-000000000000}"/>
          </ac:graphicFrameMkLst>
        </pc:graphicFrameChg>
        <pc:cxnChg chg="mod">
          <ac:chgData name="Ying Zhu" userId="961aac8c-1075-4d94-b961-4da3c1c4e897" providerId="ADAL" clId="{E1C605FF-64FE-4FAE-9854-67920B52EC4E}" dt="2022-04-11T07:49:15.286" v="756" actId="1076"/>
          <ac:cxnSpMkLst>
            <pc:docMk/>
            <pc:sldMk cId="2029404348" sldId="263"/>
            <ac:cxnSpMk id="5" creationId="{00000000-0000-0000-0000-000000000000}"/>
          </ac:cxnSpMkLst>
        </pc:cxnChg>
        <pc:cxnChg chg="del mod">
          <ac:chgData name="Ying Zhu" userId="961aac8c-1075-4d94-b961-4da3c1c4e897" providerId="ADAL" clId="{E1C605FF-64FE-4FAE-9854-67920B52EC4E}" dt="2022-04-11T07:34:54.453" v="652" actId="478"/>
          <ac:cxnSpMkLst>
            <pc:docMk/>
            <pc:sldMk cId="2029404348" sldId="263"/>
            <ac:cxnSpMk id="65" creationId="{6BB28A2D-CAD8-4958-82CE-D23751F8D649}"/>
          </ac:cxnSpMkLst>
        </pc:cxnChg>
        <pc:cxnChg chg="del mod">
          <ac:chgData name="Ying Zhu" userId="961aac8c-1075-4d94-b961-4da3c1c4e897" providerId="ADAL" clId="{E1C605FF-64FE-4FAE-9854-67920B52EC4E}" dt="2022-04-11T07:34:54.453" v="652" actId="478"/>
          <ac:cxnSpMkLst>
            <pc:docMk/>
            <pc:sldMk cId="2029404348" sldId="263"/>
            <ac:cxnSpMk id="66" creationId="{38EA47E1-CD7F-4507-8A89-EEC957ED7DF7}"/>
          </ac:cxnSpMkLst>
        </pc:cxnChg>
        <pc:cxnChg chg="del mod">
          <ac:chgData name="Ying Zhu" userId="961aac8c-1075-4d94-b961-4da3c1c4e897" providerId="ADAL" clId="{E1C605FF-64FE-4FAE-9854-67920B52EC4E}" dt="2022-04-11T07:34:54.453" v="652" actId="478"/>
          <ac:cxnSpMkLst>
            <pc:docMk/>
            <pc:sldMk cId="2029404348" sldId="263"/>
            <ac:cxnSpMk id="67" creationId="{AA7C1A1B-8E56-441B-BDC0-AB54CCEC7A43}"/>
          </ac:cxnSpMkLst>
        </pc:cxnChg>
        <pc:cxnChg chg="del mod">
          <ac:chgData name="Ying Zhu" userId="961aac8c-1075-4d94-b961-4da3c1c4e897" providerId="ADAL" clId="{E1C605FF-64FE-4FAE-9854-67920B52EC4E}" dt="2022-04-11T07:34:54.453" v="652" actId="478"/>
          <ac:cxnSpMkLst>
            <pc:docMk/>
            <pc:sldMk cId="2029404348" sldId="263"/>
            <ac:cxnSpMk id="68" creationId="{BFF897D1-432B-437B-BC74-160497DF592A}"/>
          </ac:cxnSpMkLst>
        </pc:cxnChg>
        <pc:cxnChg chg="del mod">
          <ac:chgData name="Ying Zhu" userId="961aac8c-1075-4d94-b961-4da3c1c4e897" providerId="ADAL" clId="{E1C605FF-64FE-4FAE-9854-67920B52EC4E}" dt="2022-04-11T07:34:54.453" v="652" actId="478"/>
          <ac:cxnSpMkLst>
            <pc:docMk/>
            <pc:sldMk cId="2029404348" sldId="263"/>
            <ac:cxnSpMk id="78" creationId="{8E064262-C4AE-479D-B8CC-2DFFBDA485EF}"/>
          </ac:cxnSpMkLst>
        </pc:cxnChg>
        <pc:cxnChg chg="del mod">
          <ac:chgData name="Ying Zhu" userId="961aac8c-1075-4d94-b961-4da3c1c4e897" providerId="ADAL" clId="{E1C605FF-64FE-4FAE-9854-67920B52EC4E}" dt="2022-04-11T07:34:54.453" v="652" actId="478"/>
          <ac:cxnSpMkLst>
            <pc:docMk/>
            <pc:sldMk cId="2029404348" sldId="263"/>
            <ac:cxnSpMk id="79" creationId="{4C428CB6-B801-46AB-9BEF-126C1E7A71DE}"/>
          </ac:cxnSpMkLst>
        </pc:cxnChg>
        <pc:cxnChg chg="del mod">
          <ac:chgData name="Ying Zhu" userId="961aac8c-1075-4d94-b961-4da3c1c4e897" providerId="ADAL" clId="{E1C605FF-64FE-4FAE-9854-67920B52EC4E}" dt="2022-04-11T07:34:54.453" v="652" actId="478"/>
          <ac:cxnSpMkLst>
            <pc:docMk/>
            <pc:sldMk cId="2029404348" sldId="263"/>
            <ac:cxnSpMk id="80" creationId="{FB4888FA-1FE4-4C20-BE83-D158D8093B84}"/>
          </ac:cxnSpMkLst>
        </pc:cxnChg>
        <pc:cxnChg chg="del mod">
          <ac:chgData name="Ying Zhu" userId="961aac8c-1075-4d94-b961-4da3c1c4e897" providerId="ADAL" clId="{E1C605FF-64FE-4FAE-9854-67920B52EC4E}" dt="2022-04-11T07:34:54.453" v="652" actId="478"/>
          <ac:cxnSpMkLst>
            <pc:docMk/>
            <pc:sldMk cId="2029404348" sldId="263"/>
            <ac:cxnSpMk id="81" creationId="{2693B6CE-CF24-4A3E-9778-C07BBE0603B2}"/>
          </ac:cxnSpMkLst>
        </pc:cxnChg>
        <pc:cxnChg chg="del mod">
          <ac:chgData name="Ying Zhu" userId="961aac8c-1075-4d94-b961-4da3c1c4e897" providerId="ADAL" clId="{E1C605FF-64FE-4FAE-9854-67920B52EC4E}" dt="2022-04-11T07:34:54.453" v="652" actId="478"/>
          <ac:cxnSpMkLst>
            <pc:docMk/>
            <pc:sldMk cId="2029404348" sldId="263"/>
            <ac:cxnSpMk id="83" creationId="{D3309423-6EC5-44D2-B8E9-1AAA10776A4C}"/>
          </ac:cxnSpMkLst>
        </pc:cxnChg>
      </pc:sldChg>
      <pc:sldChg chg="addSp delSp modSp add mod ord">
        <pc:chgData name="Ying Zhu" userId="961aac8c-1075-4d94-b961-4da3c1c4e897" providerId="ADAL" clId="{E1C605FF-64FE-4FAE-9854-67920B52EC4E}" dt="2022-04-28T21:20:52.298" v="4191" actId="1076"/>
        <pc:sldMkLst>
          <pc:docMk/>
          <pc:sldMk cId="3697898364" sldId="264"/>
        </pc:sldMkLst>
        <pc:spChg chg="del mod">
          <ac:chgData name="Ying Zhu" userId="961aac8c-1075-4d94-b961-4da3c1c4e897" providerId="ADAL" clId="{E1C605FF-64FE-4FAE-9854-67920B52EC4E}" dt="2022-04-26T13:58:13.863" v="1212" actId="478"/>
          <ac:spMkLst>
            <pc:docMk/>
            <pc:sldMk cId="3697898364" sldId="264"/>
            <ac:spMk id="9" creationId="{00000000-0000-0000-0000-000000000000}"/>
          </ac:spMkLst>
        </pc:spChg>
        <pc:spChg chg="add mod">
          <ac:chgData name="Ying Zhu" userId="961aac8c-1075-4d94-b961-4da3c1c4e897" providerId="ADAL" clId="{E1C605FF-64FE-4FAE-9854-67920B52EC4E}" dt="2022-04-27T14:28:12.065" v="1878" actId="1076"/>
          <ac:spMkLst>
            <pc:docMk/>
            <pc:sldMk cId="3697898364" sldId="264"/>
            <ac:spMk id="9" creationId="{4A63EF62-9E8C-4BC9-BA7B-3F6D05A5FA79}"/>
          </ac:spMkLst>
        </pc:spChg>
        <pc:spChg chg="del mod">
          <ac:chgData name="Ying Zhu" userId="961aac8c-1075-4d94-b961-4da3c1c4e897" providerId="ADAL" clId="{E1C605FF-64FE-4FAE-9854-67920B52EC4E}" dt="2022-04-26T13:42:32.359" v="1065" actId="478"/>
          <ac:spMkLst>
            <pc:docMk/>
            <pc:sldMk cId="3697898364" sldId="264"/>
            <ac:spMk id="11" creationId="{00000000-0000-0000-0000-000000000000}"/>
          </ac:spMkLst>
        </pc:spChg>
        <pc:spChg chg="add mod">
          <ac:chgData name="Ying Zhu" userId="961aac8c-1075-4d94-b961-4da3c1c4e897" providerId="ADAL" clId="{E1C605FF-64FE-4FAE-9854-67920B52EC4E}" dt="2022-04-28T21:20:49.779" v="4190" actId="1076"/>
          <ac:spMkLst>
            <pc:docMk/>
            <pc:sldMk cId="3697898364" sldId="264"/>
            <ac:spMk id="33" creationId="{53DDDC42-6E1E-4AB9-9AC1-30480EC59FB4}"/>
          </ac:spMkLst>
        </pc:spChg>
        <pc:spChg chg="add del mod">
          <ac:chgData name="Ying Zhu" userId="961aac8c-1075-4d94-b961-4da3c1c4e897" providerId="ADAL" clId="{E1C605FF-64FE-4FAE-9854-67920B52EC4E}" dt="2022-04-26T14:38:04.565" v="1503" actId="478"/>
          <ac:spMkLst>
            <pc:docMk/>
            <pc:sldMk cId="3697898364" sldId="264"/>
            <ac:spMk id="34" creationId="{5BB415A5-DB05-424D-A0C9-E2A8F122D220}"/>
          </ac:spMkLst>
        </pc:spChg>
        <pc:spChg chg="add mod">
          <ac:chgData name="Ying Zhu" userId="961aac8c-1075-4d94-b961-4da3c1c4e897" providerId="ADAL" clId="{E1C605FF-64FE-4FAE-9854-67920B52EC4E}" dt="2022-04-28T21:20:52.298" v="4191" actId="1076"/>
          <ac:spMkLst>
            <pc:docMk/>
            <pc:sldMk cId="3697898364" sldId="264"/>
            <ac:spMk id="35" creationId="{3706817E-EB4B-4FB4-A05A-F8A2D6B80038}"/>
          </ac:spMkLst>
        </pc:spChg>
        <pc:spChg chg="del">
          <ac:chgData name="Ying Zhu" userId="961aac8c-1075-4d94-b961-4da3c1c4e897" providerId="ADAL" clId="{E1C605FF-64FE-4FAE-9854-67920B52EC4E}" dt="2022-04-26T13:58:15.272" v="1213" actId="478"/>
          <ac:spMkLst>
            <pc:docMk/>
            <pc:sldMk cId="3697898364" sldId="264"/>
            <ac:spMk id="45" creationId="{DE1A0975-05AA-4880-A478-B5101ED85E03}"/>
          </ac:spMkLst>
        </pc:spChg>
        <pc:spChg chg="del mod">
          <ac:chgData name="Ying Zhu" userId="961aac8c-1075-4d94-b961-4da3c1c4e897" providerId="ADAL" clId="{E1C605FF-64FE-4FAE-9854-67920B52EC4E}" dt="2022-04-26T14:37:25.846" v="1457" actId="478"/>
          <ac:spMkLst>
            <pc:docMk/>
            <pc:sldMk cId="3697898364" sldId="264"/>
            <ac:spMk id="46" creationId="{07E8E721-F240-4815-85E7-FB0EF0604640}"/>
          </ac:spMkLst>
        </pc:spChg>
        <pc:spChg chg="del mod">
          <ac:chgData name="Ying Zhu" userId="961aac8c-1075-4d94-b961-4da3c1c4e897" providerId="ADAL" clId="{E1C605FF-64FE-4FAE-9854-67920B52EC4E}" dt="2022-04-26T13:42:32.359" v="1065" actId="478"/>
          <ac:spMkLst>
            <pc:docMk/>
            <pc:sldMk cId="3697898364" sldId="264"/>
            <ac:spMk id="47" creationId="{56C5DCA0-BC89-49EB-B483-5F044D24960E}"/>
          </ac:spMkLst>
        </pc:spChg>
        <pc:spChg chg="del mod">
          <ac:chgData name="Ying Zhu" userId="961aac8c-1075-4d94-b961-4da3c1c4e897" providerId="ADAL" clId="{E1C605FF-64FE-4FAE-9854-67920B52EC4E}" dt="2022-04-26T13:42:32.359" v="1065" actId="478"/>
          <ac:spMkLst>
            <pc:docMk/>
            <pc:sldMk cId="3697898364" sldId="264"/>
            <ac:spMk id="48" creationId="{1B7A2284-FFEE-47A0-861C-35298BF6A47F}"/>
          </ac:spMkLst>
        </pc:spChg>
        <pc:spChg chg="del mod">
          <ac:chgData name="Ying Zhu" userId="961aac8c-1075-4d94-b961-4da3c1c4e897" providerId="ADAL" clId="{E1C605FF-64FE-4FAE-9854-67920B52EC4E}" dt="2022-04-26T13:42:32.359" v="1065" actId="478"/>
          <ac:spMkLst>
            <pc:docMk/>
            <pc:sldMk cId="3697898364" sldId="264"/>
            <ac:spMk id="49" creationId="{E38C1E6E-A9AE-4DCF-8D12-1F1EC5D0AC0A}"/>
          </ac:spMkLst>
        </pc:spChg>
        <pc:spChg chg="del mod">
          <ac:chgData name="Ying Zhu" userId="961aac8c-1075-4d94-b961-4da3c1c4e897" providerId="ADAL" clId="{E1C605FF-64FE-4FAE-9854-67920B52EC4E}" dt="2022-04-26T13:42:32.359" v="1065" actId="478"/>
          <ac:spMkLst>
            <pc:docMk/>
            <pc:sldMk cId="3697898364" sldId="264"/>
            <ac:spMk id="50" creationId="{34DE1A2B-B415-4E22-8F2B-CD1F2549FD12}"/>
          </ac:spMkLst>
        </pc:spChg>
        <pc:spChg chg="del mod">
          <ac:chgData name="Ying Zhu" userId="961aac8c-1075-4d94-b961-4da3c1c4e897" providerId="ADAL" clId="{E1C605FF-64FE-4FAE-9854-67920B52EC4E}" dt="2022-04-26T13:42:32.359" v="1065" actId="478"/>
          <ac:spMkLst>
            <pc:docMk/>
            <pc:sldMk cId="3697898364" sldId="264"/>
            <ac:spMk id="56" creationId="{1C574D8F-93F5-4680-9983-2B52F5E71F75}"/>
          </ac:spMkLst>
        </pc:spChg>
        <pc:spChg chg="del mod">
          <ac:chgData name="Ying Zhu" userId="961aac8c-1075-4d94-b961-4da3c1c4e897" providerId="ADAL" clId="{E1C605FF-64FE-4FAE-9854-67920B52EC4E}" dt="2022-04-26T13:42:32.359" v="1065" actId="478"/>
          <ac:spMkLst>
            <pc:docMk/>
            <pc:sldMk cId="3697898364" sldId="264"/>
            <ac:spMk id="57" creationId="{1A244ED1-3A8D-44EF-A799-51CB2E517119}"/>
          </ac:spMkLst>
        </pc:spChg>
        <pc:spChg chg="del mod">
          <ac:chgData name="Ying Zhu" userId="961aac8c-1075-4d94-b961-4da3c1c4e897" providerId="ADAL" clId="{E1C605FF-64FE-4FAE-9854-67920B52EC4E}" dt="2022-04-26T13:42:32.359" v="1065" actId="478"/>
          <ac:spMkLst>
            <pc:docMk/>
            <pc:sldMk cId="3697898364" sldId="264"/>
            <ac:spMk id="58" creationId="{FE4DB217-14B9-4AB4-8CC9-EBFF8B9F7524}"/>
          </ac:spMkLst>
        </pc:spChg>
        <pc:spChg chg="del mod">
          <ac:chgData name="Ying Zhu" userId="961aac8c-1075-4d94-b961-4da3c1c4e897" providerId="ADAL" clId="{E1C605FF-64FE-4FAE-9854-67920B52EC4E}" dt="2022-04-26T13:42:32.359" v="1065" actId="478"/>
          <ac:spMkLst>
            <pc:docMk/>
            <pc:sldMk cId="3697898364" sldId="264"/>
            <ac:spMk id="59" creationId="{4487926B-36F7-44CA-A8EB-8F9CA8F064E3}"/>
          </ac:spMkLst>
        </pc:spChg>
        <pc:spChg chg="del mod">
          <ac:chgData name="Ying Zhu" userId="961aac8c-1075-4d94-b961-4da3c1c4e897" providerId="ADAL" clId="{E1C605FF-64FE-4FAE-9854-67920B52EC4E}" dt="2022-04-26T13:42:32.359" v="1065" actId="478"/>
          <ac:spMkLst>
            <pc:docMk/>
            <pc:sldMk cId="3697898364" sldId="264"/>
            <ac:spMk id="61" creationId="{0C307D62-1F21-4091-9827-734C9AC439EB}"/>
          </ac:spMkLst>
        </pc:spChg>
        <pc:spChg chg="del mod">
          <ac:chgData name="Ying Zhu" userId="961aac8c-1075-4d94-b961-4da3c1c4e897" providerId="ADAL" clId="{E1C605FF-64FE-4FAE-9854-67920B52EC4E}" dt="2022-04-26T13:42:32.359" v="1065" actId="478"/>
          <ac:spMkLst>
            <pc:docMk/>
            <pc:sldMk cId="3697898364" sldId="264"/>
            <ac:spMk id="62" creationId="{37ACB7DD-5888-4136-A734-3C054007167E}"/>
          </ac:spMkLst>
        </pc:spChg>
        <pc:spChg chg="del mod">
          <ac:chgData name="Ying Zhu" userId="961aac8c-1075-4d94-b961-4da3c1c4e897" providerId="ADAL" clId="{E1C605FF-64FE-4FAE-9854-67920B52EC4E}" dt="2022-04-26T13:42:32.359" v="1065" actId="478"/>
          <ac:spMkLst>
            <pc:docMk/>
            <pc:sldMk cId="3697898364" sldId="264"/>
            <ac:spMk id="63" creationId="{D8D5F713-6721-44D1-A363-04F7FD7B0666}"/>
          </ac:spMkLst>
        </pc:spChg>
        <pc:spChg chg="del mod">
          <ac:chgData name="Ying Zhu" userId="961aac8c-1075-4d94-b961-4da3c1c4e897" providerId="ADAL" clId="{E1C605FF-64FE-4FAE-9854-67920B52EC4E}" dt="2022-04-26T13:42:32.359" v="1065" actId="478"/>
          <ac:spMkLst>
            <pc:docMk/>
            <pc:sldMk cId="3697898364" sldId="264"/>
            <ac:spMk id="64" creationId="{64EC5374-F7BC-4DD6-8470-CD4FA663237C}"/>
          </ac:spMkLst>
        </pc:spChg>
        <pc:spChg chg="add del mod">
          <ac:chgData name="Ying Zhu" userId="961aac8c-1075-4d94-b961-4da3c1c4e897" providerId="ADAL" clId="{E1C605FF-64FE-4FAE-9854-67920B52EC4E}" dt="2022-04-26T14:37:27.215" v="1458" actId="478"/>
          <ac:spMkLst>
            <pc:docMk/>
            <pc:sldMk cId="3697898364" sldId="264"/>
            <ac:spMk id="88" creationId="{24454D53-8E6A-4B3F-AD84-4DBB95616494}"/>
          </ac:spMkLst>
        </pc:spChg>
        <pc:spChg chg="add del mod">
          <ac:chgData name="Ying Zhu" userId="961aac8c-1075-4d94-b961-4da3c1c4e897" providerId="ADAL" clId="{E1C605FF-64FE-4FAE-9854-67920B52EC4E}" dt="2022-04-26T13:46:37.348" v="1097" actId="478"/>
          <ac:spMkLst>
            <pc:docMk/>
            <pc:sldMk cId="3697898364" sldId="264"/>
            <ac:spMk id="92" creationId="{F86C678F-E66E-4A94-B7B7-5137823C9FDB}"/>
          </ac:spMkLst>
        </pc:spChg>
        <pc:spChg chg="add del mod">
          <ac:chgData name="Ying Zhu" userId="961aac8c-1075-4d94-b961-4da3c1c4e897" providerId="ADAL" clId="{E1C605FF-64FE-4FAE-9854-67920B52EC4E}" dt="2022-04-26T13:46:38.596" v="1098" actId="478"/>
          <ac:spMkLst>
            <pc:docMk/>
            <pc:sldMk cId="3697898364" sldId="264"/>
            <ac:spMk id="93" creationId="{7E7E5FA8-BC00-40BA-B7CE-63F212C7EF83}"/>
          </ac:spMkLst>
        </pc:spChg>
        <pc:spChg chg="add del mod">
          <ac:chgData name="Ying Zhu" userId="961aac8c-1075-4d94-b961-4da3c1c4e897" providerId="ADAL" clId="{E1C605FF-64FE-4FAE-9854-67920B52EC4E}" dt="2022-04-26T13:46:39.855" v="1099" actId="478"/>
          <ac:spMkLst>
            <pc:docMk/>
            <pc:sldMk cId="3697898364" sldId="264"/>
            <ac:spMk id="94" creationId="{597367AA-9EB5-4521-9E7C-F14A61317CA9}"/>
          </ac:spMkLst>
        </pc:spChg>
        <pc:spChg chg="add del mod">
          <ac:chgData name="Ying Zhu" userId="961aac8c-1075-4d94-b961-4da3c1c4e897" providerId="ADAL" clId="{E1C605FF-64FE-4FAE-9854-67920B52EC4E}" dt="2022-04-26T14:37:00.462" v="1454" actId="478"/>
          <ac:spMkLst>
            <pc:docMk/>
            <pc:sldMk cId="3697898364" sldId="264"/>
            <ac:spMk id="95" creationId="{3E5D0AD7-E25B-49A6-AE2F-349BFF3EA12A}"/>
          </ac:spMkLst>
        </pc:spChg>
        <pc:spChg chg="add del mod">
          <ac:chgData name="Ying Zhu" userId="961aac8c-1075-4d94-b961-4da3c1c4e897" providerId="ADAL" clId="{E1C605FF-64FE-4FAE-9854-67920B52EC4E}" dt="2022-04-26T14:37:00.462" v="1454" actId="478"/>
          <ac:spMkLst>
            <pc:docMk/>
            <pc:sldMk cId="3697898364" sldId="264"/>
            <ac:spMk id="96" creationId="{B4B914E7-AB77-44F2-9557-4188F40F28E0}"/>
          </ac:spMkLst>
        </pc:spChg>
        <pc:spChg chg="add del mod">
          <ac:chgData name="Ying Zhu" userId="961aac8c-1075-4d94-b961-4da3c1c4e897" providerId="ADAL" clId="{E1C605FF-64FE-4FAE-9854-67920B52EC4E}" dt="2022-04-26T14:37:00.462" v="1454" actId="478"/>
          <ac:spMkLst>
            <pc:docMk/>
            <pc:sldMk cId="3697898364" sldId="264"/>
            <ac:spMk id="97" creationId="{CE1BFFA3-DD3B-4B4F-8675-10F9BD32C3ED}"/>
          </ac:spMkLst>
        </pc:spChg>
        <pc:spChg chg="add del mod">
          <ac:chgData name="Ying Zhu" userId="961aac8c-1075-4d94-b961-4da3c1c4e897" providerId="ADAL" clId="{E1C605FF-64FE-4FAE-9854-67920B52EC4E}" dt="2022-04-26T14:37:00.462" v="1454" actId="478"/>
          <ac:spMkLst>
            <pc:docMk/>
            <pc:sldMk cId="3697898364" sldId="264"/>
            <ac:spMk id="98" creationId="{7C71F2D5-7541-43E6-9662-B311002A65BF}"/>
          </ac:spMkLst>
        </pc:spChg>
        <pc:spChg chg="add del mod">
          <ac:chgData name="Ying Zhu" userId="961aac8c-1075-4d94-b961-4da3c1c4e897" providerId="ADAL" clId="{E1C605FF-64FE-4FAE-9854-67920B52EC4E}" dt="2022-04-26T14:37:00.462" v="1454" actId="478"/>
          <ac:spMkLst>
            <pc:docMk/>
            <pc:sldMk cId="3697898364" sldId="264"/>
            <ac:spMk id="99" creationId="{0F24FE4D-1744-4FC6-B3C2-415E14D4BC7D}"/>
          </ac:spMkLst>
        </pc:spChg>
        <pc:spChg chg="add del mod">
          <ac:chgData name="Ying Zhu" userId="961aac8c-1075-4d94-b961-4da3c1c4e897" providerId="ADAL" clId="{E1C605FF-64FE-4FAE-9854-67920B52EC4E}" dt="2022-04-26T14:37:00.462" v="1454" actId="478"/>
          <ac:spMkLst>
            <pc:docMk/>
            <pc:sldMk cId="3697898364" sldId="264"/>
            <ac:spMk id="101" creationId="{9AE5510B-4D82-4AE8-92E2-E9D33279E9B3}"/>
          </ac:spMkLst>
        </pc:spChg>
        <pc:spChg chg="add del mod">
          <ac:chgData name="Ying Zhu" userId="961aac8c-1075-4d94-b961-4da3c1c4e897" providerId="ADAL" clId="{E1C605FF-64FE-4FAE-9854-67920B52EC4E}" dt="2022-04-26T14:37:00.462" v="1454" actId="478"/>
          <ac:spMkLst>
            <pc:docMk/>
            <pc:sldMk cId="3697898364" sldId="264"/>
            <ac:spMk id="102" creationId="{C781BC28-C939-4536-B0C5-9F3FD28DE8D7}"/>
          </ac:spMkLst>
        </pc:spChg>
        <pc:spChg chg="add del mod">
          <ac:chgData name="Ying Zhu" userId="961aac8c-1075-4d94-b961-4da3c1c4e897" providerId="ADAL" clId="{E1C605FF-64FE-4FAE-9854-67920B52EC4E}" dt="2022-04-26T14:37:00.462" v="1454" actId="478"/>
          <ac:spMkLst>
            <pc:docMk/>
            <pc:sldMk cId="3697898364" sldId="264"/>
            <ac:spMk id="103" creationId="{08D9EADC-4B00-4DAF-82DF-BFAAF422DE78}"/>
          </ac:spMkLst>
        </pc:spChg>
        <pc:spChg chg="add del mod">
          <ac:chgData name="Ying Zhu" userId="961aac8c-1075-4d94-b961-4da3c1c4e897" providerId="ADAL" clId="{E1C605FF-64FE-4FAE-9854-67920B52EC4E}" dt="2022-04-26T14:37:00.462" v="1454" actId="478"/>
          <ac:spMkLst>
            <pc:docMk/>
            <pc:sldMk cId="3697898364" sldId="264"/>
            <ac:spMk id="104" creationId="{554F3198-5E8F-49A4-B3C1-944621EB8B67}"/>
          </ac:spMkLst>
        </pc:spChg>
        <pc:spChg chg="add del mod">
          <ac:chgData name="Ying Zhu" userId="961aac8c-1075-4d94-b961-4da3c1c4e897" providerId="ADAL" clId="{E1C605FF-64FE-4FAE-9854-67920B52EC4E}" dt="2022-04-26T14:37:00.462" v="1454" actId="478"/>
          <ac:spMkLst>
            <pc:docMk/>
            <pc:sldMk cId="3697898364" sldId="264"/>
            <ac:spMk id="105" creationId="{EA4A5AB3-CF00-4FB0-A232-D246D9E5ECE2}"/>
          </ac:spMkLst>
        </pc:spChg>
        <pc:spChg chg="add del mod">
          <ac:chgData name="Ying Zhu" userId="961aac8c-1075-4d94-b961-4da3c1c4e897" providerId="ADAL" clId="{E1C605FF-64FE-4FAE-9854-67920B52EC4E}" dt="2022-04-26T14:37:00.462" v="1454" actId="478"/>
          <ac:spMkLst>
            <pc:docMk/>
            <pc:sldMk cId="3697898364" sldId="264"/>
            <ac:spMk id="106" creationId="{BA5A7639-0CD3-40BA-BD53-63059C492381}"/>
          </ac:spMkLst>
        </pc:spChg>
        <pc:spChg chg="add del mod">
          <ac:chgData name="Ying Zhu" userId="961aac8c-1075-4d94-b961-4da3c1c4e897" providerId="ADAL" clId="{E1C605FF-64FE-4FAE-9854-67920B52EC4E}" dt="2022-04-26T14:37:00.462" v="1454" actId="478"/>
          <ac:spMkLst>
            <pc:docMk/>
            <pc:sldMk cId="3697898364" sldId="264"/>
            <ac:spMk id="107" creationId="{413B5ED0-E8B1-4600-97BA-099F44260A45}"/>
          </ac:spMkLst>
        </pc:spChg>
        <pc:spChg chg="add del mod">
          <ac:chgData name="Ying Zhu" userId="961aac8c-1075-4d94-b961-4da3c1c4e897" providerId="ADAL" clId="{E1C605FF-64FE-4FAE-9854-67920B52EC4E}" dt="2022-04-26T14:37:00.462" v="1454" actId="478"/>
          <ac:spMkLst>
            <pc:docMk/>
            <pc:sldMk cId="3697898364" sldId="264"/>
            <ac:spMk id="108" creationId="{B3E93989-79A1-443E-A35A-A6CA9745F472}"/>
          </ac:spMkLst>
        </pc:spChg>
        <pc:spChg chg="add del mod">
          <ac:chgData name="Ying Zhu" userId="961aac8c-1075-4d94-b961-4da3c1c4e897" providerId="ADAL" clId="{E1C605FF-64FE-4FAE-9854-67920B52EC4E}" dt="2022-04-26T13:54:31.636" v="1167" actId="478"/>
          <ac:spMkLst>
            <pc:docMk/>
            <pc:sldMk cId="3697898364" sldId="264"/>
            <ac:spMk id="109" creationId="{9B4F8275-7DF3-408C-ACF4-31A6F7EA48D3}"/>
          </ac:spMkLst>
        </pc:spChg>
        <pc:spChg chg="add mod">
          <ac:chgData name="Ying Zhu" userId="961aac8c-1075-4d94-b961-4da3c1c4e897" providerId="ADAL" clId="{E1C605FF-64FE-4FAE-9854-67920B52EC4E}" dt="2022-04-27T14:28:16.984" v="1879" actId="1076"/>
          <ac:spMkLst>
            <pc:docMk/>
            <pc:sldMk cId="3697898364" sldId="264"/>
            <ac:spMk id="141" creationId="{246BD2C0-7573-4857-859C-F47D74C89900}"/>
          </ac:spMkLst>
        </pc:spChg>
        <pc:spChg chg="add del mod">
          <ac:chgData name="Ying Zhu" userId="961aac8c-1075-4d94-b961-4da3c1c4e897" providerId="ADAL" clId="{E1C605FF-64FE-4FAE-9854-67920B52EC4E}" dt="2022-04-26T14:38:02.591" v="1501" actId="478"/>
          <ac:spMkLst>
            <pc:docMk/>
            <pc:sldMk cId="3697898364" sldId="264"/>
            <ac:spMk id="142" creationId="{B1265143-B405-4F6D-A8FA-EBCFD301063A}"/>
          </ac:spMkLst>
        </pc:spChg>
        <pc:spChg chg="add del mod">
          <ac:chgData name="Ying Zhu" userId="961aac8c-1075-4d94-b961-4da3c1c4e897" providerId="ADAL" clId="{E1C605FF-64FE-4FAE-9854-67920B52EC4E}" dt="2022-04-27T14:27:53.723" v="1870" actId="478"/>
          <ac:spMkLst>
            <pc:docMk/>
            <pc:sldMk cId="3697898364" sldId="264"/>
            <ac:spMk id="143" creationId="{615326C2-6F07-4899-802C-10B3C25A02FB}"/>
          </ac:spMkLst>
        </pc:spChg>
        <pc:spChg chg="add mod">
          <ac:chgData name="Ying Zhu" userId="961aac8c-1075-4d94-b961-4da3c1c4e897" providerId="ADAL" clId="{E1C605FF-64FE-4FAE-9854-67920B52EC4E}" dt="2022-04-26T14:40:56.626" v="1538" actId="208"/>
          <ac:spMkLst>
            <pc:docMk/>
            <pc:sldMk cId="3697898364" sldId="264"/>
            <ac:spMk id="162" creationId="{E581A8AF-02BB-41B2-8421-B7AAC98527A4}"/>
          </ac:spMkLst>
        </pc:spChg>
        <pc:spChg chg="add mod">
          <ac:chgData name="Ying Zhu" userId="961aac8c-1075-4d94-b961-4da3c1c4e897" providerId="ADAL" clId="{E1C605FF-64FE-4FAE-9854-67920B52EC4E}" dt="2022-04-26T14:39:49.068" v="1508" actId="1076"/>
          <ac:spMkLst>
            <pc:docMk/>
            <pc:sldMk cId="3697898364" sldId="264"/>
            <ac:spMk id="163" creationId="{D6B3234B-0BD8-47DC-9D17-1FA4D8F2E787}"/>
          </ac:spMkLst>
        </pc:spChg>
        <pc:spChg chg="add del mod">
          <ac:chgData name="Ying Zhu" userId="961aac8c-1075-4d94-b961-4da3c1c4e897" providerId="ADAL" clId="{E1C605FF-64FE-4FAE-9854-67920B52EC4E}" dt="2022-04-26T14:41:11.443" v="1545" actId="478"/>
          <ac:spMkLst>
            <pc:docMk/>
            <pc:sldMk cId="3697898364" sldId="264"/>
            <ac:spMk id="164" creationId="{4EE780F6-5269-45D9-9BFC-8BBC4C76AA05}"/>
          </ac:spMkLst>
        </pc:spChg>
        <pc:spChg chg="del mod">
          <ac:chgData name="Ying Zhu" userId="961aac8c-1075-4d94-b961-4da3c1c4e897" providerId="ADAL" clId="{E1C605FF-64FE-4FAE-9854-67920B52EC4E}" dt="2022-04-26T13:42:32.359" v="1065" actId="478"/>
          <ac:spMkLst>
            <pc:docMk/>
            <pc:sldMk cId="3697898364" sldId="264"/>
            <ac:spMk id="193" creationId="{00000000-0000-0000-0000-000000000000}"/>
          </ac:spMkLst>
        </pc:spChg>
        <pc:spChg chg="del mod">
          <ac:chgData name="Ying Zhu" userId="961aac8c-1075-4d94-b961-4da3c1c4e897" providerId="ADAL" clId="{E1C605FF-64FE-4FAE-9854-67920B52EC4E}" dt="2022-04-26T14:40:43.191" v="1536" actId="478"/>
          <ac:spMkLst>
            <pc:docMk/>
            <pc:sldMk cId="3697898364" sldId="264"/>
            <ac:spMk id="231" creationId="{00000000-0000-0000-0000-000000000000}"/>
          </ac:spMkLst>
        </pc:spChg>
        <pc:spChg chg="del mod">
          <ac:chgData name="Ying Zhu" userId="961aac8c-1075-4d94-b961-4da3c1c4e897" providerId="ADAL" clId="{E1C605FF-64FE-4FAE-9854-67920B52EC4E}" dt="2022-04-26T14:40:46.206" v="1537" actId="478"/>
          <ac:spMkLst>
            <pc:docMk/>
            <pc:sldMk cId="3697898364" sldId="264"/>
            <ac:spMk id="232" creationId="{00000000-0000-0000-0000-000000000000}"/>
          </ac:spMkLst>
        </pc:spChg>
        <pc:spChg chg="del mod">
          <ac:chgData name="Ying Zhu" userId="961aac8c-1075-4d94-b961-4da3c1c4e897" providerId="ADAL" clId="{E1C605FF-64FE-4FAE-9854-67920B52EC4E}" dt="2022-04-26T14:38:03.459" v="1502" actId="478"/>
          <ac:spMkLst>
            <pc:docMk/>
            <pc:sldMk cId="3697898364" sldId="264"/>
            <ac:spMk id="233" creationId="{00000000-0000-0000-0000-000000000000}"/>
          </ac:spMkLst>
        </pc:spChg>
        <pc:graphicFrameChg chg="del mod">
          <ac:chgData name="Ying Zhu" userId="961aac8c-1075-4d94-b961-4da3c1c4e897" providerId="ADAL" clId="{E1C605FF-64FE-4FAE-9854-67920B52EC4E}" dt="2022-04-26T13:39:43.322" v="990" actId="478"/>
          <ac:graphicFrameMkLst>
            <pc:docMk/>
            <pc:sldMk cId="3697898364" sldId="264"/>
            <ac:graphicFrameMk id="52" creationId="{00000000-0000-0000-0000-000000000000}"/>
          </ac:graphicFrameMkLst>
        </pc:graphicFrameChg>
        <pc:cxnChg chg="mod">
          <ac:chgData name="Ying Zhu" userId="961aac8c-1075-4d94-b961-4da3c1c4e897" providerId="ADAL" clId="{E1C605FF-64FE-4FAE-9854-67920B52EC4E}" dt="2022-04-26T13:40:51.651" v="1009" actId="1076"/>
          <ac:cxnSpMkLst>
            <pc:docMk/>
            <pc:sldMk cId="3697898364" sldId="264"/>
            <ac:cxnSpMk id="5" creationId="{00000000-0000-0000-0000-000000000000}"/>
          </ac:cxnSpMkLst>
        </pc:cxnChg>
        <pc:cxnChg chg="del mod">
          <ac:chgData name="Ying Zhu" userId="961aac8c-1075-4d94-b961-4da3c1c4e897" providerId="ADAL" clId="{E1C605FF-64FE-4FAE-9854-67920B52EC4E}" dt="2022-04-26T13:42:32.359" v="1065" actId="478"/>
          <ac:cxnSpMkLst>
            <pc:docMk/>
            <pc:sldMk cId="3697898364" sldId="264"/>
            <ac:cxnSpMk id="65" creationId="{6BB28A2D-CAD8-4958-82CE-D23751F8D649}"/>
          </ac:cxnSpMkLst>
        </pc:cxnChg>
        <pc:cxnChg chg="del mod">
          <ac:chgData name="Ying Zhu" userId="961aac8c-1075-4d94-b961-4da3c1c4e897" providerId="ADAL" clId="{E1C605FF-64FE-4FAE-9854-67920B52EC4E}" dt="2022-04-26T13:42:32.359" v="1065" actId="478"/>
          <ac:cxnSpMkLst>
            <pc:docMk/>
            <pc:sldMk cId="3697898364" sldId="264"/>
            <ac:cxnSpMk id="66" creationId="{38EA47E1-CD7F-4507-8A89-EEC957ED7DF7}"/>
          </ac:cxnSpMkLst>
        </pc:cxnChg>
        <pc:cxnChg chg="del mod">
          <ac:chgData name="Ying Zhu" userId="961aac8c-1075-4d94-b961-4da3c1c4e897" providerId="ADAL" clId="{E1C605FF-64FE-4FAE-9854-67920B52EC4E}" dt="2022-04-26T13:42:32.359" v="1065" actId="478"/>
          <ac:cxnSpMkLst>
            <pc:docMk/>
            <pc:sldMk cId="3697898364" sldId="264"/>
            <ac:cxnSpMk id="67" creationId="{AA7C1A1B-8E56-441B-BDC0-AB54CCEC7A43}"/>
          </ac:cxnSpMkLst>
        </pc:cxnChg>
        <pc:cxnChg chg="del mod">
          <ac:chgData name="Ying Zhu" userId="961aac8c-1075-4d94-b961-4da3c1c4e897" providerId="ADAL" clId="{E1C605FF-64FE-4FAE-9854-67920B52EC4E}" dt="2022-04-26T13:42:32.359" v="1065" actId="478"/>
          <ac:cxnSpMkLst>
            <pc:docMk/>
            <pc:sldMk cId="3697898364" sldId="264"/>
            <ac:cxnSpMk id="68" creationId="{BFF897D1-432B-437B-BC74-160497DF592A}"/>
          </ac:cxnSpMkLst>
        </pc:cxnChg>
        <pc:cxnChg chg="del mod">
          <ac:chgData name="Ying Zhu" userId="961aac8c-1075-4d94-b961-4da3c1c4e897" providerId="ADAL" clId="{E1C605FF-64FE-4FAE-9854-67920B52EC4E}" dt="2022-04-26T13:42:32.359" v="1065" actId="478"/>
          <ac:cxnSpMkLst>
            <pc:docMk/>
            <pc:sldMk cId="3697898364" sldId="264"/>
            <ac:cxnSpMk id="78" creationId="{8E064262-C4AE-479D-B8CC-2DFFBDA485EF}"/>
          </ac:cxnSpMkLst>
        </pc:cxnChg>
        <pc:cxnChg chg="del mod">
          <ac:chgData name="Ying Zhu" userId="961aac8c-1075-4d94-b961-4da3c1c4e897" providerId="ADAL" clId="{E1C605FF-64FE-4FAE-9854-67920B52EC4E}" dt="2022-04-26T13:42:32.359" v="1065" actId="478"/>
          <ac:cxnSpMkLst>
            <pc:docMk/>
            <pc:sldMk cId="3697898364" sldId="264"/>
            <ac:cxnSpMk id="79" creationId="{4C428CB6-B801-46AB-9BEF-126C1E7A71DE}"/>
          </ac:cxnSpMkLst>
        </pc:cxnChg>
        <pc:cxnChg chg="del mod">
          <ac:chgData name="Ying Zhu" userId="961aac8c-1075-4d94-b961-4da3c1c4e897" providerId="ADAL" clId="{E1C605FF-64FE-4FAE-9854-67920B52EC4E}" dt="2022-04-26T13:42:32.359" v="1065" actId="478"/>
          <ac:cxnSpMkLst>
            <pc:docMk/>
            <pc:sldMk cId="3697898364" sldId="264"/>
            <ac:cxnSpMk id="80" creationId="{FB4888FA-1FE4-4C20-BE83-D158D8093B84}"/>
          </ac:cxnSpMkLst>
        </pc:cxnChg>
        <pc:cxnChg chg="del mod">
          <ac:chgData name="Ying Zhu" userId="961aac8c-1075-4d94-b961-4da3c1c4e897" providerId="ADAL" clId="{E1C605FF-64FE-4FAE-9854-67920B52EC4E}" dt="2022-04-26T13:42:32.359" v="1065" actId="478"/>
          <ac:cxnSpMkLst>
            <pc:docMk/>
            <pc:sldMk cId="3697898364" sldId="264"/>
            <ac:cxnSpMk id="81" creationId="{2693B6CE-CF24-4A3E-9778-C07BBE0603B2}"/>
          </ac:cxnSpMkLst>
        </pc:cxnChg>
        <pc:cxnChg chg="del mod">
          <ac:chgData name="Ying Zhu" userId="961aac8c-1075-4d94-b961-4da3c1c4e897" providerId="ADAL" clId="{E1C605FF-64FE-4FAE-9854-67920B52EC4E}" dt="2022-04-26T13:42:32.359" v="1065" actId="478"/>
          <ac:cxnSpMkLst>
            <pc:docMk/>
            <pc:sldMk cId="3697898364" sldId="264"/>
            <ac:cxnSpMk id="83" creationId="{D3309423-6EC5-44D2-B8E9-1AAA10776A4C}"/>
          </ac:cxnSpMkLst>
        </pc:cxnChg>
        <pc:cxnChg chg="add del mod">
          <ac:chgData name="Ying Zhu" userId="961aac8c-1075-4d94-b961-4da3c1c4e897" providerId="ADAL" clId="{E1C605FF-64FE-4FAE-9854-67920B52EC4E}" dt="2022-04-26T14:37:00.462" v="1454" actId="478"/>
          <ac:cxnSpMkLst>
            <pc:docMk/>
            <pc:sldMk cId="3697898364" sldId="264"/>
            <ac:cxnSpMk id="110" creationId="{7DD5B0FB-BA84-4A60-8FFE-4253098A4D9E}"/>
          </ac:cxnSpMkLst>
        </pc:cxnChg>
        <pc:cxnChg chg="add del mod">
          <ac:chgData name="Ying Zhu" userId="961aac8c-1075-4d94-b961-4da3c1c4e897" providerId="ADAL" clId="{E1C605FF-64FE-4FAE-9854-67920B52EC4E}" dt="2022-04-26T14:37:00.462" v="1454" actId="478"/>
          <ac:cxnSpMkLst>
            <pc:docMk/>
            <pc:sldMk cId="3697898364" sldId="264"/>
            <ac:cxnSpMk id="113" creationId="{B193C38D-4EDE-46B2-B1A0-606EF3D09F16}"/>
          </ac:cxnSpMkLst>
        </pc:cxnChg>
        <pc:cxnChg chg="add del mod">
          <ac:chgData name="Ying Zhu" userId="961aac8c-1075-4d94-b961-4da3c1c4e897" providerId="ADAL" clId="{E1C605FF-64FE-4FAE-9854-67920B52EC4E}" dt="2022-04-26T14:37:00.462" v="1454" actId="478"/>
          <ac:cxnSpMkLst>
            <pc:docMk/>
            <pc:sldMk cId="3697898364" sldId="264"/>
            <ac:cxnSpMk id="115" creationId="{4B6B01A3-6149-4066-9F16-17E280E82A7E}"/>
          </ac:cxnSpMkLst>
        </pc:cxnChg>
        <pc:cxnChg chg="add del mod">
          <ac:chgData name="Ying Zhu" userId="961aac8c-1075-4d94-b961-4da3c1c4e897" providerId="ADAL" clId="{E1C605FF-64FE-4FAE-9854-67920B52EC4E}" dt="2022-04-26T14:37:00.462" v="1454" actId="478"/>
          <ac:cxnSpMkLst>
            <pc:docMk/>
            <pc:sldMk cId="3697898364" sldId="264"/>
            <ac:cxnSpMk id="119" creationId="{37CF96A9-1667-4A45-A694-8DA6DEF7EFE7}"/>
          </ac:cxnSpMkLst>
        </pc:cxnChg>
        <pc:cxnChg chg="add del mod">
          <ac:chgData name="Ying Zhu" userId="961aac8c-1075-4d94-b961-4da3c1c4e897" providerId="ADAL" clId="{E1C605FF-64FE-4FAE-9854-67920B52EC4E}" dt="2022-04-26T14:37:00.462" v="1454" actId="478"/>
          <ac:cxnSpMkLst>
            <pc:docMk/>
            <pc:sldMk cId="3697898364" sldId="264"/>
            <ac:cxnSpMk id="124" creationId="{F0BCBFEE-1318-4A95-99A6-6BE8AE4DCBE5}"/>
          </ac:cxnSpMkLst>
        </pc:cxnChg>
        <pc:cxnChg chg="add del mod">
          <ac:chgData name="Ying Zhu" userId="961aac8c-1075-4d94-b961-4da3c1c4e897" providerId="ADAL" clId="{E1C605FF-64FE-4FAE-9854-67920B52EC4E}" dt="2022-04-26T14:37:00.462" v="1454" actId="478"/>
          <ac:cxnSpMkLst>
            <pc:docMk/>
            <pc:sldMk cId="3697898364" sldId="264"/>
            <ac:cxnSpMk id="127" creationId="{D42C765E-4BC7-4AA6-B933-AA1D806376A3}"/>
          </ac:cxnSpMkLst>
        </pc:cxnChg>
        <pc:cxnChg chg="add del mod">
          <ac:chgData name="Ying Zhu" userId="961aac8c-1075-4d94-b961-4da3c1c4e897" providerId="ADAL" clId="{E1C605FF-64FE-4FAE-9854-67920B52EC4E}" dt="2022-04-26T14:37:00.462" v="1454" actId="478"/>
          <ac:cxnSpMkLst>
            <pc:docMk/>
            <pc:sldMk cId="3697898364" sldId="264"/>
            <ac:cxnSpMk id="130" creationId="{4F4373A8-D7F8-4310-BC3B-270E7EBA583A}"/>
          </ac:cxnSpMkLst>
        </pc:cxnChg>
        <pc:cxnChg chg="add del mod">
          <ac:chgData name="Ying Zhu" userId="961aac8c-1075-4d94-b961-4da3c1c4e897" providerId="ADAL" clId="{E1C605FF-64FE-4FAE-9854-67920B52EC4E}" dt="2022-04-26T14:37:00.462" v="1454" actId="478"/>
          <ac:cxnSpMkLst>
            <pc:docMk/>
            <pc:sldMk cId="3697898364" sldId="264"/>
            <ac:cxnSpMk id="151" creationId="{F40356A8-0C49-4BAF-B6C2-7B8BEF8B1B35}"/>
          </ac:cxnSpMkLst>
        </pc:cxnChg>
      </pc:sldChg>
      <pc:sldChg chg="addSp delSp modSp add mod ord">
        <pc:chgData name="Ying Zhu" userId="961aac8c-1075-4d94-b961-4da3c1c4e897" providerId="ADAL" clId="{E1C605FF-64FE-4FAE-9854-67920B52EC4E}" dt="2022-04-27T14:26:46.384" v="1839" actId="20577"/>
        <pc:sldMkLst>
          <pc:docMk/>
          <pc:sldMk cId="4142015745" sldId="265"/>
        </pc:sldMkLst>
        <pc:spChg chg="add mod">
          <ac:chgData name="Ying Zhu" userId="961aac8c-1075-4d94-b961-4da3c1c4e897" providerId="ADAL" clId="{E1C605FF-64FE-4FAE-9854-67920B52EC4E}" dt="2022-04-27T13:58:18.396" v="1582" actId="1076"/>
          <ac:spMkLst>
            <pc:docMk/>
            <pc:sldMk cId="4142015745" sldId="265"/>
            <ac:spMk id="9" creationId="{51017D2D-0824-4DD9-AB3A-3CB588CE4DB0}"/>
          </ac:spMkLst>
        </pc:spChg>
        <pc:spChg chg="add mod">
          <ac:chgData name="Ying Zhu" userId="961aac8c-1075-4d94-b961-4da3c1c4e897" providerId="ADAL" clId="{E1C605FF-64FE-4FAE-9854-67920B52EC4E}" dt="2022-04-27T14:26:34.296" v="1835" actId="20577"/>
          <ac:spMkLst>
            <pc:docMk/>
            <pc:sldMk cId="4142015745" sldId="265"/>
            <ac:spMk id="10" creationId="{8B3AA78F-C0F3-46CD-B076-495830035AEC}"/>
          </ac:spMkLst>
        </pc:spChg>
        <pc:spChg chg="add mod">
          <ac:chgData name="Ying Zhu" userId="961aac8c-1075-4d94-b961-4da3c1c4e897" providerId="ADAL" clId="{E1C605FF-64FE-4FAE-9854-67920B52EC4E}" dt="2022-04-27T14:26:46.384" v="1839" actId="20577"/>
          <ac:spMkLst>
            <pc:docMk/>
            <pc:sldMk cId="4142015745" sldId="265"/>
            <ac:spMk id="11" creationId="{5DBE3FA3-CDE1-41E1-841D-8CD5F1BE72D0}"/>
          </ac:spMkLst>
        </pc:spChg>
        <pc:spChg chg="add del mod">
          <ac:chgData name="Ying Zhu" userId="961aac8c-1075-4d94-b961-4da3c1c4e897" providerId="ADAL" clId="{E1C605FF-64FE-4FAE-9854-67920B52EC4E}" dt="2022-04-27T13:58:30.394" v="1585" actId="478"/>
          <ac:spMkLst>
            <pc:docMk/>
            <pc:sldMk cId="4142015745" sldId="265"/>
            <ac:spMk id="12" creationId="{21C24D5D-BC2E-45FB-ACF5-486F56FB7D34}"/>
          </ac:spMkLst>
        </pc:spChg>
        <pc:spChg chg="add del">
          <ac:chgData name="Ying Zhu" userId="961aac8c-1075-4d94-b961-4da3c1c4e897" providerId="ADAL" clId="{E1C605FF-64FE-4FAE-9854-67920B52EC4E}" dt="2022-04-27T14:26:29.901" v="1832" actId="22"/>
          <ac:spMkLst>
            <pc:docMk/>
            <pc:sldMk cId="4142015745" sldId="265"/>
            <ac:spMk id="12" creationId="{75665523-24B4-40AC-AA6A-D053F89FB73E}"/>
          </ac:spMkLst>
        </pc:spChg>
        <pc:spChg chg="add del">
          <ac:chgData name="Ying Zhu" userId="961aac8c-1075-4d94-b961-4da3c1c4e897" providerId="ADAL" clId="{E1C605FF-64FE-4FAE-9854-67920B52EC4E}" dt="2022-04-27T14:26:41.598" v="1837" actId="22"/>
          <ac:spMkLst>
            <pc:docMk/>
            <pc:sldMk cId="4142015745" sldId="265"/>
            <ac:spMk id="14" creationId="{263B66BA-EB01-4D35-9FEA-FD502D8841F8}"/>
          </ac:spMkLst>
        </pc:spChg>
        <pc:spChg chg="mod">
          <ac:chgData name="Ying Zhu" userId="961aac8c-1075-4d94-b961-4da3c1c4e897" providerId="ADAL" clId="{E1C605FF-64FE-4FAE-9854-67920B52EC4E}" dt="2022-04-27T14:25:04.313" v="1807" actId="1076"/>
          <ac:spMkLst>
            <pc:docMk/>
            <pc:sldMk cId="4142015745" sldId="265"/>
            <ac:spMk id="33" creationId="{53DDDC42-6E1E-4AB9-9AC1-30480EC59FB4}"/>
          </ac:spMkLst>
        </pc:spChg>
        <pc:spChg chg="del mod">
          <ac:chgData name="Ying Zhu" userId="961aac8c-1075-4d94-b961-4da3c1c4e897" providerId="ADAL" clId="{E1C605FF-64FE-4FAE-9854-67920B52EC4E}" dt="2022-04-26T14:10:28.705" v="1439" actId="478"/>
          <ac:spMkLst>
            <pc:docMk/>
            <pc:sldMk cId="4142015745" sldId="265"/>
            <ac:spMk id="34" creationId="{5BB415A5-DB05-424D-A0C9-E2A8F122D220}"/>
          </ac:spMkLst>
        </pc:spChg>
        <pc:spChg chg="del">
          <ac:chgData name="Ying Zhu" userId="961aac8c-1075-4d94-b961-4da3c1c4e897" providerId="ADAL" clId="{E1C605FF-64FE-4FAE-9854-67920B52EC4E}" dt="2022-04-26T14:10:28.705" v="1439" actId="478"/>
          <ac:spMkLst>
            <pc:docMk/>
            <pc:sldMk cId="4142015745" sldId="265"/>
            <ac:spMk id="35" creationId="{3706817E-EB4B-4FB4-A05A-F8A2D6B80038}"/>
          </ac:spMkLst>
        </pc:spChg>
        <pc:spChg chg="mod">
          <ac:chgData name="Ying Zhu" userId="961aac8c-1075-4d94-b961-4da3c1c4e897" providerId="ADAL" clId="{E1C605FF-64FE-4FAE-9854-67920B52EC4E}" dt="2022-04-27T14:26:22.017" v="1830" actId="20577"/>
          <ac:spMkLst>
            <pc:docMk/>
            <pc:sldMk cId="4142015745" sldId="265"/>
            <ac:spMk id="46" creationId="{07E8E721-F240-4815-85E7-FB0EF0604640}"/>
          </ac:spMkLst>
        </pc:spChg>
        <pc:spChg chg="add del mod">
          <ac:chgData name="Ying Zhu" userId="961aac8c-1075-4d94-b961-4da3c1c4e897" providerId="ADAL" clId="{E1C605FF-64FE-4FAE-9854-67920B52EC4E}" dt="2022-04-26T14:10:28.705" v="1439" actId="478"/>
          <ac:spMkLst>
            <pc:docMk/>
            <pc:sldMk cId="4142015745" sldId="265"/>
            <ac:spMk id="62" creationId="{6B6ED179-06F3-42EA-8EAF-5005F1C048BD}"/>
          </ac:spMkLst>
        </pc:spChg>
        <pc:spChg chg="add del mod">
          <ac:chgData name="Ying Zhu" userId="961aac8c-1075-4d94-b961-4da3c1c4e897" providerId="ADAL" clId="{E1C605FF-64FE-4FAE-9854-67920B52EC4E}" dt="2022-04-26T14:10:28.705" v="1439" actId="478"/>
          <ac:spMkLst>
            <pc:docMk/>
            <pc:sldMk cId="4142015745" sldId="265"/>
            <ac:spMk id="63" creationId="{E6571C15-2543-47C7-BC16-2353855B663E}"/>
          </ac:spMkLst>
        </pc:spChg>
        <pc:spChg chg="add del mod">
          <ac:chgData name="Ying Zhu" userId="961aac8c-1075-4d94-b961-4da3c1c4e897" providerId="ADAL" clId="{E1C605FF-64FE-4FAE-9854-67920B52EC4E}" dt="2022-04-26T14:10:28.705" v="1439" actId="478"/>
          <ac:spMkLst>
            <pc:docMk/>
            <pc:sldMk cId="4142015745" sldId="265"/>
            <ac:spMk id="72" creationId="{BBA9C530-F45D-4F1D-96D3-F8214271CDA2}"/>
          </ac:spMkLst>
        </pc:spChg>
        <pc:spChg chg="mod">
          <ac:chgData name="Ying Zhu" userId="961aac8c-1075-4d94-b961-4da3c1c4e897" providerId="ADAL" clId="{E1C605FF-64FE-4FAE-9854-67920B52EC4E}" dt="2022-04-27T14:02:42.699" v="1613" actId="1076"/>
          <ac:spMkLst>
            <pc:docMk/>
            <pc:sldMk cId="4142015745" sldId="265"/>
            <ac:spMk id="88" creationId="{24454D53-8E6A-4B3F-AD84-4DBB95616494}"/>
          </ac:spMkLst>
        </pc:spChg>
        <pc:spChg chg="del mod">
          <ac:chgData name="Ying Zhu" userId="961aac8c-1075-4d94-b961-4da3c1c4e897" providerId="ADAL" clId="{E1C605FF-64FE-4FAE-9854-67920B52EC4E}" dt="2022-04-26T14:10:28.705" v="1439" actId="478"/>
          <ac:spMkLst>
            <pc:docMk/>
            <pc:sldMk cId="4142015745" sldId="265"/>
            <ac:spMk id="95" creationId="{3E5D0AD7-E25B-49A6-AE2F-349BFF3EA12A}"/>
          </ac:spMkLst>
        </pc:spChg>
        <pc:spChg chg="del mod">
          <ac:chgData name="Ying Zhu" userId="961aac8c-1075-4d94-b961-4da3c1c4e897" providerId="ADAL" clId="{E1C605FF-64FE-4FAE-9854-67920B52EC4E}" dt="2022-04-26T14:10:28.705" v="1439" actId="478"/>
          <ac:spMkLst>
            <pc:docMk/>
            <pc:sldMk cId="4142015745" sldId="265"/>
            <ac:spMk id="96" creationId="{B4B914E7-AB77-44F2-9557-4188F40F28E0}"/>
          </ac:spMkLst>
        </pc:spChg>
        <pc:spChg chg="del mod">
          <ac:chgData name="Ying Zhu" userId="961aac8c-1075-4d94-b961-4da3c1c4e897" providerId="ADAL" clId="{E1C605FF-64FE-4FAE-9854-67920B52EC4E}" dt="2022-04-26T14:10:28.705" v="1439" actId="478"/>
          <ac:spMkLst>
            <pc:docMk/>
            <pc:sldMk cId="4142015745" sldId="265"/>
            <ac:spMk id="97" creationId="{CE1BFFA3-DD3B-4B4F-8675-10F9BD32C3ED}"/>
          </ac:spMkLst>
        </pc:spChg>
        <pc:spChg chg="del mod">
          <ac:chgData name="Ying Zhu" userId="961aac8c-1075-4d94-b961-4da3c1c4e897" providerId="ADAL" clId="{E1C605FF-64FE-4FAE-9854-67920B52EC4E}" dt="2022-04-26T14:10:28.705" v="1439" actId="478"/>
          <ac:spMkLst>
            <pc:docMk/>
            <pc:sldMk cId="4142015745" sldId="265"/>
            <ac:spMk id="98" creationId="{7C71F2D5-7541-43E6-9662-B311002A65BF}"/>
          </ac:spMkLst>
        </pc:spChg>
        <pc:spChg chg="del mod">
          <ac:chgData name="Ying Zhu" userId="961aac8c-1075-4d94-b961-4da3c1c4e897" providerId="ADAL" clId="{E1C605FF-64FE-4FAE-9854-67920B52EC4E}" dt="2022-04-26T14:10:28.705" v="1439" actId="478"/>
          <ac:spMkLst>
            <pc:docMk/>
            <pc:sldMk cId="4142015745" sldId="265"/>
            <ac:spMk id="99" creationId="{0F24FE4D-1744-4FC6-B3C2-415E14D4BC7D}"/>
          </ac:spMkLst>
        </pc:spChg>
        <pc:spChg chg="del mod">
          <ac:chgData name="Ying Zhu" userId="961aac8c-1075-4d94-b961-4da3c1c4e897" providerId="ADAL" clId="{E1C605FF-64FE-4FAE-9854-67920B52EC4E}" dt="2022-04-26T14:10:28.705" v="1439" actId="478"/>
          <ac:spMkLst>
            <pc:docMk/>
            <pc:sldMk cId="4142015745" sldId="265"/>
            <ac:spMk id="101" creationId="{9AE5510B-4D82-4AE8-92E2-E9D33279E9B3}"/>
          </ac:spMkLst>
        </pc:spChg>
        <pc:spChg chg="del mod">
          <ac:chgData name="Ying Zhu" userId="961aac8c-1075-4d94-b961-4da3c1c4e897" providerId="ADAL" clId="{E1C605FF-64FE-4FAE-9854-67920B52EC4E}" dt="2022-04-26T14:10:28.705" v="1439" actId="478"/>
          <ac:spMkLst>
            <pc:docMk/>
            <pc:sldMk cId="4142015745" sldId="265"/>
            <ac:spMk id="102" creationId="{C781BC28-C939-4536-B0C5-9F3FD28DE8D7}"/>
          </ac:spMkLst>
        </pc:spChg>
        <pc:spChg chg="del mod">
          <ac:chgData name="Ying Zhu" userId="961aac8c-1075-4d94-b961-4da3c1c4e897" providerId="ADAL" clId="{E1C605FF-64FE-4FAE-9854-67920B52EC4E}" dt="2022-04-26T14:10:28.705" v="1439" actId="478"/>
          <ac:spMkLst>
            <pc:docMk/>
            <pc:sldMk cId="4142015745" sldId="265"/>
            <ac:spMk id="103" creationId="{08D9EADC-4B00-4DAF-82DF-BFAAF422DE78}"/>
          </ac:spMkLst>
        </pc:spChg>
        <pc:spChg chg="del mod">
          <ac:chgData name="Ying Zhu" userId="961aac8c-1075-4d94-b961-4da3c1c4e897" providerId="ADAL" clId="{E1C605FF-64FE-4FAE-9854-67920B52EC4E}" dt="2022-04-26T14:10:28.705" v="1439" actId="478"/>
          <ac:spMkLst>
            <pc:docMk/>
            <pc:sldMk cId="4142015745" sldId="265"/>
            <ac:spMk id="104" creationId="{554F3198-5E8F-49A4-B3C1-944621EB8B67}"/>
          </ac:spMkLst>
        </pc:spChg>
        <pc:spChg chg="del mod">
          <ac:chgData name="Ying Zhu" userId="961aac8c-1075-4d94-b961-4da3c1c4e897" providerId="ADAL" clId="{E1C605FF-64FE-4FAE-9854-67920B52EC4E}" dt="2022-04-26T14:10:28.705" v="1439" actId="478"/>
          <ac:spMkLst>
            <pc:docMk/>
            <pc:sldMk cId="4142015745" sldId="265"/>
            <ac:spMk id="105" creationId="{EA4A5AB3-CF00-4FB0-A232-D246D9E5ECE2}"/>
          </ac:spMkLst>
        </pc:spChg>
        <pc:spChg chg="del mod">
          <ac:chgData name="Ying Zhu" userId="961aac8c-1075-4d94-b961-4da3c1c4e897" providerId="ADAL" clId="{E1C605FF-64FE-4FAE-9854-67920B52EC4E}" dt="2022-04-26T14:10:28.705" v="1439" actId="478"/>
          <ac:spMkLst>
            <pc:docMk/>
            <pc:sldMk cId="4142015745" sldId="265"/>
            <ac:spMk id="106" creationId="{BA5A7639-0CD3-40BA-BD53-63059C492381}"/>
          </ac:spMkLst>
        </pc:spChg>
        <pc:spChg chg="del mod">
          <ac:chgData name="Ying Zhu" userId="961aac8c-1075-4d94-b961-4da3c1c4e897" providerId="ADAL" clId="{E1C605FF-64FE-4FAE-9854-67920B52EC4E}" dt="2022-04-26T14:10:28.705" v="1439" actId="478"/>
          <ac:spMkLst>
            <pc:docMk/>
            <pc:sldMk cId="4142015745" sldId="265"/>
            <ac:spMk id="107" creationId="{413B5ED0-E8B1-4600-97BA-099F44260A45}"/>
          </ac:spMkLst>
        </pc:spChg>
        <pc:spChg chg="del mod">
          <ac:chgData name="Ying Zhu" userId="961aac8c-1075-4d94-b961-4da3c1c4e897" providerId="ADAL" clId="{E1C605FF-64FE-4FAE-9854-67920B52EC4E}" dt="2022-04-26T14:10:28.705" v="1439" actId="478"/>
          <ac:spMkLst>
            <pc:docMk/>
            <pc:sldMk cId="4142015745" sldId="265"/>
            <ac:spMk id="108" creationId="{B3E93989-79A1-443E-A35A-A6CA9745F472}"/>
          </ac:spMkLst>
        </pc:spChg>
        <pc:spChg chg="add del mod">
          <ac:chgData name="Ying Zhu" userId="961aac8c-1075-4d94-b961-4da3c1c4e897" providerId="ADAL" clId="{E1C605FF-64FE-4FAE-9854-67920B52EC4E}" dt="2022-04-26T14:10:28.705" v="1439" actId="478"/>
          <ac:spMkLst>
            <pc:docMk/>
            <pc:sldMk cId="4142015745" sldId="265"/>
            <ac:spMk id="111" creationId="{CB3D6257-36B5-44B0-891D-EF1075AFAE5E}"/>
          </ac:spMkLst>
        </pc:spChg>
        <pc:spChg chg="add del mod">
          <ac:chgData name="Ying Zhu" userId="961aac8c-1075-4d94-b961-4da3c1c4e897" providerId="ADAL" clId="{E1C605FF-64FE-4FAE-9854-67920B52EC4E}" dt="2022-04-26T14:10:28.705" v="1439" actId="478"/>
          <ac:spMkLst>
            <pc:docMk/>
            <pc:sldMk cId="4142015745" sldId="265"/>
            <ac:spMk id="112" creationId="{FA5CBD84-A07B-4AB0-8436-65143BEFBB85}"/>
          </ac:spMkLst>
        </pc:spChg>
        <pc:spChg chg="add del mod">
          <ac:chgData name="Ying Zhu" userId="961aac8c-1075-4d94-b961-4da3c1c4e897" providerId="ADAL" clId="{E1C605FF-64FE-4FAE-9854-67920B52EC4E}" dt="2022-04-26T14:10:28.705" v="1439" actId="478"/>
          <ac:spMkLst>
            <pc:docMk/>
            <pc:sldMk cId="4142015745" sldId="265"/>
            <ac:spMk id="114" creationId="{826DD455-CE45-47EE-B94E-F460DDFEAA00}"/>
          </ac:spMkLst>
        </pc:spChg>
        <pc:spChg chg="add del mod">
          <ac:chgData name="Ying Zhu" userId="961aac8c-1075-4d94-b961-4da3c1c4e897" providerId="ADAL" clId="{E1C605FF-64FE-4FAE-9854-67920B52EC4E}" dt="2022-04-26T14:10:28.705" v="1439" actId="478"/>
          <ac:spMkLst>
            <pc:docMk/>
            <pc:sldMk cId="4142015745" sldId="265"/>
            <ac:spMk id="116" creationId="{4E34E66C-163D-4630-886E-8E25278D5494}"/>
          </ac:spMkLst>
        </pc:spChg>
        <pc:spChg chg="add del mod">
          <ac:chgData name="Ying Zhu" userId="961aac8c-1075-4d94-b961-4da3c1c4e897" providerId="ADAL" clId="{E1C605FF-64FE-4FAE-9854-67920B52EC4E}" dt="2022-04-26T14:10:28.705" v="1439" actId="478"/>
          <ac:spMkLst>
            <pc:docMk/>
            <pc:sldMk cId="4142015745" sldId="265"/>
            <ac:spMk id="117" creationId="{0F837FC3-0A36-47A2-88FC-F0D791474F8F}"/>
          </ac:spMkLst>
        </pc:spChg>
        <pc:spChg chg="add del mod">
          <ac:chgData name="Ying Zhu" userId="961aac8c-1075-4d94-b961-4da3c1c4e897" providerId="ADAL" clId="{E1C605FF-64FE-4FAE-9854-67920B52EC4E}" dt="2022-04-26T14:09:56.521" v="1432" actId="478"/>
          <ac:spMkLst>
            <pc:docMk/>
            <pc:sldMk cId="4142015745" sldId="265"/>
            <ac:spMk id="118" creationId="{2270EFF4-8B0D-4175-9C82-A2BD6DE3934D}"/>
          </ac:spMkLst>
        </pc:spChg>
        <pc:spChg chg="add del mod">
          <ac:chgData name="Ying Zhu" userId="961aac8c-1075-4d94-b961-4da3c1c4e897" providerId="ADAL" clId="{E1C605FF-64FE-4FAE-9854-67920B52EC4E}" dt="2022-04-27T14:23:33.664" v="1763" actId="1076"/>
          <ac:spMkLst>
            <pc:docMk/>
            <pc:sldMk cId="4142015745" sldId="265"/>
            <ac:spMk id="141" creationId="{246BD2C0-7573-4857-859C-F47D74C89900}"/>
          </ac:spMkLst>
        </pc:spChg>
        <pc:spChg chg="del mod">
          <ac:chgData name="Ying Zhu" userId="961aac8c-1075-4d94-b961-4da3c1c4e897" providerId="ADAL" clId="{E1C605FF-64FE-4FAE-9854-67920B52EC4E}" dt="2022-04-26T14:10:28.705" v="1439" actId="478"/>
          <ac:spMkLst>
            <pc:docMk/>
            <pc:sldMk cId="4142015745" sldId="265"/>
            <ac:spMk id="142" creationId="{B1265143-B405-4F6D-A8FA-EBCFD301063A}"/>
          </ac:spMkLst>
        </pc:spChg>
        <pc:spChg chg="del">
          <ac:chgData name="Ying Zhu" userId="961aac8c-1075-4d94-b961-4da3c1c4e897" providerId="ADAL" clId="{E1C605FF-64FE-4FAE-9854-67920B52EC4E}" dt="2022-04-26T14:10:28.705" v="1439" actId="478"/>
          <ac:spMkLst>
            <pc:docMk/>
            <pc:sldMk cId="4142015745" sldId="265"/>
            <ac:spMk id="143" creationId="{615326C2-6F07-4899-802C-10B3C25A02FB}"/>
          </ac:spMkLst>
        </pc:spChg>
        <pc:spChg chg="add del mod">
          <ac:chgData name="Ying Zhu" userId="961aac8c-1075-4d94-b961-4da3c1c4e897" providerId="ADAL" clId="{E1C605FF-64FE-4FAE-9854-67920B52EC4E}" dt="2022-04-27T14:22:57.293" v="1757" actId="478"/>
          <ac:spMkLst>
            <pc:docMk/>
            <pc:sldMk cId="4142015745" sldId="265"/>
            <ac:spMk id="231" creationId="{00000000-0000-0000-0000-000000000000}"/>
          </ac:spMkLst>
        </pc:spChg>
        <pc:spChg chg="del">
          <ac:chgData name="Ying Zhu" userId="961aac8c-1075-4d94-b961-4da3c1c4e897" providerId="ADAL" clId="{E1C605FF-64FE-4FAE-9854-67920B52EC4E}" dt="2022-04-26T14:10:28.705" v="1439" actId="478"/>
          <ac:spMkLst>
            <pc:docMk/>
            <pc:sldMk cId="4142015745" sldId="265"/>
            <ac:spMk id="232" creationId="{00000000-0000-0000-0000-000000000000}"/>
          </ac:spMkLst>
        </pc:spChg>
        <pc:spChg chg="del mod">
          <ac:chgData name="Ying Zhu" userId="961aac8c-1075-4d94-b961-4da3c1c4e897" providerId="ADAL" clId="{E1C605FF-64FE-4FAE-9854-67920B52EC4E}" dt="2022-04-26T14:10:28.705" v="1439" actId="478"/>
          <ac:spMkLst>
            <pc:docMk/>
            <pc:sldMk cId="4142015745" sldId="265"/>
            <ac:spMk id="233" creationId="{00000000-0000-0000-0000-000000000000}"/>
          </ac:spMkLst>
        </pc:spChg>
        <pc:cxnChg chg="mod">
          <ac:chgData name="Ying Zhu" userId="961aac8c-1075-4d94-b961-4da3c1c4e897" providerId="ADAL" clId="{E1C605FF-64FE-4FAE-9854-67920B52EC4E}" dt="2022-04-26T14:09:51.718" v="1431" actId="1076"/>
          <ac:cxnSpMkLst>
            <pc:docMk/>
            <pc:sldMk cId="4142015745" sldId="265"/>
            <ac:cxnSpMk id="5" creationId="{00000000-0000-0000-0000-000000000000}"/>
          </ac:cxnSpMkLst>
        </pc:cxnChg>
        <pc:cxnChg chg="add del mod">
          <ac:chgData name="Ying Zhu" userId="961aac8c-1075-4d94-b961-4da3c1c4e897" providerId="ADAL" clId="{E1C605FF-64FE-4FAE-9854-67920B52EC4E}" dt="2022-04-26T14:10:28.705" v="1439" actId="478"/>
          <ac:cxnSpMkLst>
            <pc:docMk/>
            <pc:sldMk cId="4142015745" sldId="265"/>
            <ac:cxnSpMk id="76" creationId="{C762778B-7079-4913-9D75-F1F1BF8FBF99}"/>
          </ac:cxnSpMkLst>
        </pc:cxnChg>
        <pc:cxnChg chg="add del mod">
          <ac:chgData name="Ying Zhu" userId="961aac8c-1075-4d94-b961-4da3c1c4e897" providerId="ADAL" clId="{E1C605FF-64FE-4FAE-9854-67920B52EC4E}" dt="2022-04-26T14:05:35.426" v="1402" actId="478"/>
          <ac:cxnSpMkLst>
            <pc:docMk/>
            <pc:sldMk cId="4142015745" sldId="265"/>
            <ac:cxnSpMk id="100" creationId="{4D4160B8-AAB9-4B3D-80B8-898E48D0B8B7}"/>
          </ac:cxnSpMkLst>
        </pc:cxnChg>
        <pc:cxnChg chg="add del mod">
          <ac:chgData name="Ying Zhu" userId="961aac8c-1075-4d94-b961-4da3c1c4e897" providerId="ADAL" clId="{E1C605FF-64FE-4FAE-9854-67920B52EC4E}" dt="2022-04-26T14:05:36.383" v="1403" actId="478"/>
          <ac:cxnSpMkLst>
            <pc:docMk/>
            <pc:sldMk cId="4142015745" sldId="265"/>
            <ac:cxnSpMk id="109" creationId="{69A8AF83-D1BC-48D8-9E32-D002BA02CA97}"/>
          </ac:cxnSpMkLst>
        </pc:cxnChg>
        <pc:cxnChg chg="del mod">
          <ac:chgData name="Ying Zhu" userId="961aac8c-1075-4d94-b961-4da3c1c4e897" providerId="ADAL" clId="{E1C605FF-64FE-4FAE-9854-67920B52EC4E}" dt="2022-04-26T14:10:28.705" v="1439" actId="478"/>
          <ac:cxnSpMkLst>
            <pc:docMk/>
            <pc:sldMk cId="4142015745" sldId="265"/>
            <ac:cxnSpMk id="110" creationId="{7DD5B0FB-BA84-4A60-8FFE-4253098A4D9E}"/>
          </ac:cxnSpMkLst>
        </pc:cxnChg>
        <pc:cxnChg chg="del mod">
          <ac:chgData name="Ying Zhu" userId="961aac8c-1075-4d94-b961-4da3c1c4e897" providerId="ADAL" clId="{E1C605FF-64FE-4FAE-9854-67920B52EC4E}" dt="2022-04-26T14:10:28.705" v="1439" actId="478"/>
          <ac:cxnSpMkLst>
            <pc:docMk/>
            <pc:sldMk cId="4142015745" sldId="265"/>
            <ac:cxnSpMk id="113" creationId="{B193C38D-4EDE-46B2-B1A0-606EF3D09F16}"/>
          </ac:cxnSpMkLst>
        </pc:cxnChg>
        <pc:cxnChg chg="del mod">
          <ac:chgData name="Ying Zhu" userId="961aac8c-1075-4d94-b961-4da3c1c4e897" providerId="ADAL" clId="{E1C605FF-64FE-4FAE-9854-67920B52EC4E}" dt="2022-04-26T14:10:28.705" v="1439" actId="478"/>
          <ac:cxnSpMkLst>
            <pc:docMk/>
            <pc:sldMk cId="4142015745" sldId="265"/>
            <ac:cxnSpMk id="115" creationId="{4B6B01A3-6149-4066-9F16-17E280E82A7E}"/>
          </ac:cxnSpMkLst>
        </pc:cxnChg>
        <pc:cxnChg chg="del mod">
          <ac:chgData name="Ying Zhu" userId="961aac8c-1075-4d94-b961-4da3c1c4e897" providerId="ADAL" clId="{E1C605FF-64FE-4FAE-9854-67920B52EC4E}" dt="2022-04-26T14:10:28.705" v="1439" actId="478"/>
          <ac:cxnSpMkLst>
            <pc:docMk/>
            <pc:sldMk cId="4142015745" sldId="265"/>
            <ac:cxnSpMk id="119" creationId="{37CF96A9-1667-4A45-A694-8DA6DEF7EFE7}"/>
          </ac:cxnSpMkLst>
        </pc:cxnChg>
        <pc:cxnChg chg="del mod">
          <ac:chgData name="Ying Zhu" userId="961aac8c-1075-4d94-b961-4da3c1c4e897" providerId="ADAL" clId="{E1C605FF-64FE-4FAE-9854-67920B52EC4E}" dt="2022-04-26T14:02:48.628" v="1361" actId="478"/>
          <ac:cxnSpMkLst>
            <pc:docMk/>
            <pc:sldMk cId="4142015745" sldId="265"/>
            <ac:cxnSpMk id="124" creationId="{F0BCBFEE-1318-4A95-99A6-6BE8AE4DCBE5}"/>
          </ac:cxnSpMkLst>
        </pc:cxnChg>
        <pc:cxnChg chg="del mod">
          <ac:chgData name="Ying Zhu" userId="961aac8c-1075-4d94-b961-4da3c1c4e897" providerId="ADAL" clId="{E1C605FF-64FE-4FAE-9854-67920B52EC4E}" dt="2022-04-26T14:10:28.705" v="1439" actId="478"/>
          <ac:cxnSpMkLst>
            <pc:docMk/>
            <pc:sldMk cId="4142015745" sldId="265"/>
            <ac:cxnSpMk id="127" creationId="{D42C765E-4BC7-4AA6-B933-AA1D806376A3}"/>
          </ac:cxnSpMkLst>
        </pc:cxnChg>
        <pc:cxnChg chg="del mod">
          <ac:chgData name="Ying Zhu" userId="961aac8c-1075-4d94-b961-4da3c1c4e897" providerId="ADAL" clId="{E1C605FF-64FE-4FAE-9854-67920B52EC4E}" dt="2022-04-26T14:10:28.705" v="1439" actId="478"/>
          <ac:cxnSpMkLst>
            <pc:docMk/>
            <pc:sldMk cId="4142015745" sldId="265"/>
            <ac:cxnSpMk id="130" creationId="{4F4373A8-D7F8-4310-BC3B-270E7EBA583A}"/>
          </ac:cxnSpMkLst>
        </pc:cxnChg>
        <pc:cxnChg chg="del mod">
          <ac:chgData name="Ying Zhu" userId="961aac8c-1075-4d94-b961-4da3c1c4e897" providerId="ADAL" clId="{E1C605FF-64FE-4FAE-9854-67920B52EC4E}" dt="2022-04-26T14:10:28.705" v="1439" actId="478"/>
          <ac:cxnSpMkLst>
            <pc:docMk/>
            <pc:sldMk cId="4142015745" sldId="265"/>
            <ac:cxnSpMk id="151" creationId="{F40356A8-0C49-4BAF-B6C2-7B8BEF8B1B35}"/>
          </ac:cxnSpMkLst>
        </pc:cxnChg>
      </pc:sldChg>
      <pc:sldChg chg="addSp delSp modSp add mod">
        <pc:chgData name="Ying Zhu" userId="961aac8c-1075-4d94-b961-4da3c1c4e897" providerId="ADAL" clId="{E1C605FF-64FE-4FAE-9854-67920B52EC4E}" dt="2022-04-27T14:27:02.638" v="1845"/>
        <pc:sldMkLst>
          <pc:docMk/>
          <pc:sldMk cId="470536717" sldId="266"/>
        </pc:sldMkLst>
        <pc:spChg chg="add del mod">
          <ac:chgData name="Ying Zhu" userId="961aac8c-1075-4d94-b961-4da3c1c4e897" providerId="ADAL" clId="{E1C605FF-64FE-4FAE-9854-67920B52EC4E}" dt="2022-04-27T14:27:02.304" v="1844" actId="478"/>
          <ac:spMkLst>
            <pc:docMk/>
            <pc:sldMk cId="470536717" sldId="266"/>
            <ac:spMk id="24" creationId="{D83ABE85-1CE9-45C7-AFC0-57944AB24F83}"/>
          </ac:spMkLst>
        </pc:spChg>
        <pc:spChg chg="add del mod">
          <ac:chgData name="Ying Zhu" userId="961aac8c-1075-4d94-b961-4da3c1c4e897" providerId="ADAL" clId="{E1C605FF-64FE-4FAE-9854-67920B52EC4E}" dt="2022-04-27T14:02:47.163" v="1614" actId="478"/>
          <ac:spMkLst>
            <pc:docMk/>
            <pc:sldMk cId="470536717" sldId="266"/>
            <ac:spMk id="25" creationId="{36CAEDA6-9C3D-4FEB-BDD0-ABC5DD4B4C49}"/>
          </ac:spMkLst>
        </pc:spChg>
        <pc:spChg chg="add mod">
          <ac:chgData name="Ying Zhu" userId="961aac8c-1075-4d94-b961-4da3c1c4e897" providerId="ADAL" clId="{E1C605FF-64FE-4FAE-9854-67920B52EC4E}" dt="2022-04-27T13:58:47.919" v="1590"/>
          <ac:spMkLst>
            <pc:docMk/>
            <pc:sldMk cId="470536717" sldId="266"/>
            <ac:spMk id="26" creationId="{0130C607-B995-4898-A6AA-25084AE10176}"/>
          </ac:spMkLst>
        </pc:spChg>
        <pc:spChg chg="add del mod">
          <ac:chgData name="Ying Zhu" userId="961aac8c-1075-4d94-b961-4da3c1c4e897" providerId="ADAL" clId="{E1C605FF-64FE-4FAE-9854-67920B52EC4E}" dt="2022-04-27T14:27:02.304" v="1844" actId="478"/>
          <ac:spMkLst>
            <pc:docMk/>
            <pc:sldMk cId="470536717" sldId="266"/>
            <ac:spMk id="27" creationId="{0D56629C-5A5A-43A4-88EA-742AA4A8D7F1}"/>
          </ac:spMkLst>
        </pc:spChg>
        <pc:spChg chg="add del mod">
          <ac:chgData name="Ying Zhu" userId="961aac8c-1075-4d94-b961-4da3c1c4e897" providerId="ADAL" clId="{E1C605FF-64FE-4FAE-9854-67920B52EC4E}" dt="2022-04-27T14:27:02.304" v="1844" actId="478"/>
          <ac:spMkLst>
            <pc:docMk/>
            <pc:sldMk cId="470536717" sldId="266"/>
            <ac:spMk id="28" creationId="{D2DAEA3D-189C-4EDB-BB47-133B9C48E6DF}"/>
          </ac:spMkLst>
        </pc:spChg>
        <pc:spChg chg="add mod">
          <ac:chgData name="Ying Zhu" userId="961aac8c-1075-4d94-b961-4da3c1c4e897" providerId="ADAL" clId="{E1C605FF-64FE-4FAE-9854-67920B52EC4E}" dt="2022-04-27T14:05:59.388" v="1683" actId="404"/>
          <ac:spMkLst>
            <pc:docMk/>
            <pc:sldMk cId="470536717" sldId="266"/>
            <ac:spMk id="29" creationId="{5E3D2A15-7C52-48C5-9926-6A0BA6AA885F}"/>
          </ac:spMkLst>
        </pc:spChg>
        <pc:spChg chg="add mod">
          <ac:chgData name="Ying Zhu" userId="961aac8c-1075-4d94-b961-4da3c1c4e897" providerId="ADAL" clId="{E1C605FF-64FE-4FAE-9854-67920B52EC4E}" dt="2022-04-27T14:24:12.216" v="1788" actId="6549"/>
          <ac:spMkLst>
            <pc:docMk/>
            <pc:sldMk cId="470536717" sldId="266"/>
            <ac:spMk id="30" creationId="{DF6A1F21-57E7-42FB-B188-91D46100321E}"/>
          </ac:spMkLst>
        </pc:spChg>
        <pc:spChg chg="add mod">
          <ac:chgData name="Ying Zhu" userId="961aac8c-1075-4d94-b961-4da3c1c4e897" providerId="ADAL" clId="{E1C605FF-64FE-4FAE-9854-67920B52EC4E}" dt="2022-04-27T14:24:41.026" v="1800"/>
          <ac:spMkLst>
            <pc:docMk/>
            <pc:sldMk cId="470536717" sldId="266"/>
            <ac:spMk id="32" creationId="{0F486D77-669C-4246-AB24-D5EA06B0E035}"/>
          </ac:spMkLst>
        </pc:spChg>
        <pc:spChg chg="del mod">
          <ac:chgData name="Ying Zhu" userId="961aac8c-1075-4d94-b961-4da3c1c4e897" providerId="ADAL" clId="{E1C605FF-64FE-4FAE-9854-67920B52EC4E}" dt="2022-04-27T14:24:40.734" v="1799" actId="478"/>
          <ac:spMkLst>
            <pc:docMk/>
            <pc:sldMk cId="470536717" sldId="266"/>
            <ac:spMk id="33" creationId="{53DDDC42-6E1E-4AB9-9AC1-30480EC59FB4}"/>
          </ac:spMkLst>
        </pc:spChg>
        <pc:spChg chg="add mod">
          <ac:chgData name="Ying Zhu" userId="961aac8c-1075-4d94-b961-4da3c1c4e897" providerId="ADAL" clId="{E1C605FF-64FE-4FAE-9854-67920B52EC4E}" dt="2022-04-27T14:24:41.026" v="1800"/>
          <ac:spMkLst>
            <pc:docMk/>
            <pc:sldMk cId="470536717" sldId="266"/>
            <ac:spMk id="34" creationId="{12AA8697-3F9F-48C8-B533-ADC33B7AA5C3}"/>
          </ac:spMkLst>
        </pc:spChg>
        <pc:spChg chg="del">
          <ac:chgData name="Ying Zhu" userId="961aac8c-1075-4d94-b961-4da3c1c4e897" providerId="ADAL" clId="{E1C605FF-64FE-4FAE-9854-67920B52EC4E}" dt="2022-04-26T14:10:34.382" v="1441" actId="478"/>
          <ac:spMkLst>
            <pc:docMk/>
            <pc:sldMk cId="470536717" sldId="266"/>
            <ac:spMk id="34" creationId="{5BB415A5-DB05-424D-A0C9-E2A8F122D220}"/>
          </ac:spMkLst>
        </pc:spChg>
        <pc:spChg chg="del">
          <ac:chgData name="Ying Zhu" userId="961aac8c-1075-4d94-b961-4da3c1c4e897" providerId="ADAL" clId="{E1C605FF-64FE-4FAE-9854-67920B52EC4E}" dt="2022-04-27T14:24:40.734" v="1799" actId="478"/>
          <ac:spMkLst>
            <pc:docMk/>
            <pc:sldMk cId="470536717" sldId="266"/>
            <ac:spMk id="35" creationId="{3706817E-EB4B-4FB4-A05A-F8A2D6B80038}"/>
          </ac:spMkLst>
        </pc:spChg>
        <pc:spChg chg="add mod">
          <ac:chgData name="Ying Zhu" userId="961aac8c-1075-4d94-b961-4da3c1c4e897" providerId="ADAL" clId="{E1C605FF-64FE-4FAE-9854-67920B52EC4E}" dt="2022-04-27T14:27:02.638" v="1845"/>
          <ac:spMkLst>
            <pc:docMk/>
            <pc:sldMk cId="470536717" sldId="266"/>
            <ac:spMk id="36" creationId="{7FDA8A57-D58D-4E47-A9B2-0B951CD9D922}"/>
          </ac:spMkLst>
        </pc:spChg>
        <pc:spChg chg="add mod">
          <ac:chgData name="Ying Zhu" userId="961aac8c-1075-4d94-b961-4da3c1c4e897" providerId="ADAL" clId="{E1C605FF-64FE-4FAE-9854-67920B52EC4E}" dt="2022-04-27T14:27:02.638" v="1845"/>
          <ac:spMkLst>
            <pc:docMk/>
            <pc:sldMk cId="470536717" sldId="266"/>
            <ac:spMk id="37" creationId="{6E025E7C-D1C4-4F11-B697-C4CA36D4F318}"/>
          </ac:spMkLst>
        </pc:spChg>
        <pc:spChg chg="add mod">
          <ac:chgData name="Ying Zhu" userId="961aac8c-1075-4d94-b961-4da3c1c4e897" providerId="ADAL" clId="{E1C605FF-64FE-4FAE-9854-67920B52EC4E}" dt="2022-04-27T14:27:02.638" v="1845"/>
          <ac:spMkLst>
            <pc:docMk/>
            <pc:sldMk cId="470536717" sldId="266"/>
            <ac:spMk id="38" creationId="{6BD88191-EF0D-462E-890D-83BBC4FC304A}"/>
          </ac:spMkLst>
        </pc:spChg>
        <pc:spChg chg="del">
          <ac:chgData name="Ying Zhu" userId="961aac8c-1075-4d94-b961-4da3c1c4e897" providerId="ADAL" clId="{E1C605FF-64FE-4FAE-9854-67920B52EC4E}" dt="2022-04-27T13:58:47.507" v="1589" actId="478"/>
          <ac:spMkLst>
            <pc:docMk/>
            <pc:sldMk cId="470536717" sldId="266"/>
            <ac:spMk id="46" creationId="{07E8E721-F240-4815-85E7-FB0EF0604640}"/>
          </ac:spMkLst>
        </pc:spChg>
        <pc:spChg chg="add del">
          <ac:chgData name="Ying Zhu" userId="961aac8c-1075-4d94-b961-4da3c1c4e897" providerId="ADAL" clId="{E1C605FF-64FE-4FAE-9854-67920B52EC4E}" dt="2022-04-26T14:10:42.699" v="1444" actId="478"/>
          <ac:spMkLst>
            <pc:docMk/>
            <pc:sldMk cId="470536717" sldId="266"/>
            <ac:spMk id="62" creationId="{6B6ED179-06F3-42EA-8EAF-5005F1C048BD}"/>
          </ac:spMkLst>
        </pc:spChg>
        <pc:spChg chg="add del">
          <ac:chgData name="Ying Zhu" userId="961aac8c-1075-4d94-b961-4da3c1c4e897" providerId="ADAL" clId="{E1C605FF-64FE-4FAE-9854-67920B52EC4E}" dt="2022-04-26T14:10:42.699" v="1444" actId="478"/>
          <ac:spMkLst>
            <pc:docMk/>
            <pc:sldMk cId="470536717" sldId="266"/>
            <ac:spMk id="63" creationId="{E6571C15-2543-47C7-BC16-2353855B663E}"/>
          </ac:spMkLst>
        </pc:spChg>
        <pc:spChg chg="del">
          <ac:chgData name="Ying Zhu" userId="961aac8c-1075-4d94-b961-4da3c1c4e897" providerId="ADAL" clId="{E1C605FF-64FE-4FAE-9854-67920B52EC4E}" dt="2022-04-27T13:58:47.507" v="1589" actId="478"/>
          <ac:spMkLst>
            <pc:docMk/>
            <pc:sldMk cId="470536717" sldId="266"/>
            <ac:spMk id="88" creationId="{24454D53-8E6A-4B3F-AD84-4DBB95616494}"/>
          </ac:spMkLst>
        </pc:spChg>
        <pc:spChg chg="add del">
          <ac:chgData name="Ying Zhu" userId="961aac8c-1075-4d94-b961-4da3c1c4e897" providerId="ADAL" clId="{E1C605FF-64FE-4FAE-9854-67920B52EC4E}" dt="2022-04-26T14:10:42.699" v="1444" actId="478"/>
          <ac:spMkLst>
            <pc:docMk/>
            <pc:sldMk cId="470536717" sldId="266"/>
            <ac:spMk id="95" creationId="{3E5D0AD7-E25B-49A6-AE2F-349BFF3EA12A}"/>
          </ac:spMkLst>
        </pc:spChg>
        <pc:spChg chg="add del">
          <ac:chgData name="Ying Zhu" userId="961aac8c-1075-4d94-b961-4da3c1c4e897" providerId="ADAL" clId="{E1C605FF-64FE-4FAE-9854-67920B52EC4E}" dt="2022-04-26T14:10:42.699" v="1444" actId="478"/>
          <ac:spMkLst>
            <pc:docMk/>
            <pc:sldMk cId="470536717" sldId="266"/>
            <ac:spMk id="96" creationId="{B4B914E7-AB77-44F2-9557-4188F40F28E0}"/>
          </ac:spMkLst>
        </pc:spChg>
        <pc:spChg chg="add del">
          <ac:chgData name="Ying Zhu" userId="961aac8c-1075-4d94-b961-4da3c1c4e897" providerId="ADAL" clId="{E1C605FF-64FE-4FAE-9854-67920B52EC4E}" dt="2022-04-26T14:10:47.274" v="1445" actId="478"/>
          <ac:spMkLst>
            <pc:docMk/>
            <pc:sldMk cId="470536717" sldId="266"/>
            <ac:spMk id="101" creationId="{9AE5510B-4D82-4AE8-92E2-E9D33279E9B3}"/>
          </ac:spMkLst>
        </pc:spChg>
        <pc:spChg chg="add del">
          <ac:chgData name="Ying Zhu" userId="961aac8c-1075-4d94-b961-4da3c1c4e897" providerId="ADAL" clId="{E1C605FF-64FE-4FAE-9854-67920B52EC4E}" dt="2022-04-26T14:10:47.274" v="1445" actId="478"/>
          <ac:spMkLst>
            <pc:docMk/>
            <pc:sldMk cId="470536717" sldId="266"/>
            <ac:spMk id="102" creationId="{C781BC28-C939-4536-B0C5-9F3FD28DE8D7}"/>
          </ac:spMkLst>
        </pc:spChg>
        <pc:spChg chg="add del">
          <ac:chgData name="Ying Zhu" userId="961aac8c-1075-4d94-b961-4da3c1c4e897" providerId="ADAL" clId="{E1C605FF-64FE-4FAE-9854-67920B52EC4E}" dt="2022-04-26T14:10:47.274" v="1445" actId="478"/>
          <ac:spMkLst>
            <pc:docMk/>
            <pc:sldMk cId="470536717" sldId="266"/>
            <ac:spMk id="103" creationId="{08D9EADC-4B00-4DAF-82DF-BFAAF422DE78}"/>
          </ac:spMkLst>
        </pc:spChg>
        <pc:spChg chg="add del">
          <ac:chgData name="Ying Zhu" userId="961aac8c-1075-4d94-b961-4da3c1c4e897" providerId="ADAL" clId="{E1C605FF-64FE-4FAE-9854-67920B52EC4E}" dt="2022-04-26T14:10:47.274" v="1445" actId="478"/>
          <ac:spMkLst>
            <pc:docMk/>
            <pc:sldMk cId="470536717" sldId="266"/>
            <ac:spMk id="104" creationId="{554F3198-5E8F-49A4-B3C1-944621EB8B67}"/>
          </ac:spMkLst>
        </pc:spChg>
        <pc:spChg chg="add del">
          <ac:chgData name="Ying Zhu" userId="961aac8c-1075-4d94-b961-4da3c1c4e897" providerId="ADAL" clId="{E1C605FF-64FE-4FAE-9854-67920B52EC4E}" dt="2022-04-26T14:10:47.274" v="1445" actId="478"/>
          <ac:spMkLst>
            <pc:docMk/>
            <pc:sldMk cId="470536717" sldId="266"/>
            <ac:spMk id="105" creationId="{EA4A5AB3-CF00-4FB0-A232-D246D9E5ECE2}"/>
          </ac:spMkLst>
        </pc:spChg>
        <pc:spChg chg="add del">
          <ac:chgData name="Ying Zhu" userId="961aac8c-1075-4d94-b961-4da3c1c4e897" providerId="ADAL" clId="{E1C605FF-64FE-4FAE-9854-67920B52EC4E}" dt="2022-04-26T14:10:47.274" v="1445" actId="478"/>
          <ac:spMkLst>
            <pc:docMk/>
            <pc:sldMk cId="470536717" sldId="266"/>
            <ac:spMk id="106" creationId="{BA5A7639-0CD3-40BA-BD53-63059C492381}"/>
          </ac:spMkLst>
        </pc:spChg>
        <pc:spChg chg="add del">
          <ac:chgData name="Ying Zhu" userId="961aac8c-1075-4d94-b961-4da3c1c4e897" providerId="ADAL" clId="{E1C605FF-64FE-4FAE-9854-67920B52EC4E}" dt="2022-04-26T14:10:47.274" v="1445" actId="478"/>
          <ac:spMkLst>
            <pc:docMk/>
            <pc:sldMk cId="470536717" sldId="266"/>
            <ac:spMk id="107" creationId="{413B5ED0-E8B1-4600-97BA-099F44260A45}"/>
          </ac:spMkLst>
        </pc:spChg>
        <pc:spChg chg="add del">
          <ac:chgData name="Ying Zhu" userId="961aac8c-1075-4d94-b961-4da3c1c4e897" providerId="ADAL" clId="{E1C605FF-64FE-4FAE-9854-67920B52EC4E}" dt="2022-04-26T14:10:47.274" v="1445" actId="478"/>
          <ac:spMkLst>
            <pc:docMk/>
            <pc:sldMk cId="470536717" sldId="266"/>
            <ac:spMk id="108" creationId="{B3E93989-79A1-443E-A35A-A6CA9745F472}"/>
          </ac:spMkLst>
        </pc:spChg>
        <pc:spChg chg="del">
          <ac:chgData name="Ying Zhu" userId="961aac8c-1075-4d94-b961-4da3c1c4e897" providerId="ADAL" clId="{E1C605FF-64FE-4FAE-9854-67920B52EC4E}" dt="2022-04-27T14:24:30.447" v="1796" actId="478"/>
          <ac:spMkLst>
            <pc:docMk/>
            <pc:sldMk cId="470536717" sldId="266"/>
            <ac:spMk id="141" creationId="{246BD2C0-7573-4857-859C-F47D74C89900}"/>
          </ac:spMkLst>
        </pc:spChg>
        <pc:spChg chg="del">
          <ac:chgData name="Ying Zhu" userId="961aac8c-1075-4d94-b961-4da3c1c4e897" providerId="ADAL" clId="{E1C605FF-64FE-4FAE-9854-67920B52EC4E}" dt="2022-04-26T14:10:33.290" v="1440" actId="478"/>
          <ac:spMkLst>
            <pc:docMk/>
            <pc:sldMk cId="470536717" sldId="266"/>
            <ac:spMk id="142" creationId="{B1265143-B405-4F6D-A8FA-EBCFD301063A}"/>
          </ac:spMkLst>
        </pc:spChg>
        <pc:spChg chg="del">
          <ac:chgData name="Ying Zhu" userId="961aac8c-1075-4d94-b961-4da3c1c4e897" providerId="ADAL" clId="{E1C605FF-64FE-4FAE-9854-67920B52EC4E}" dt="2022-04-27T14:24:40.734" v="1799" actId="478"/>
          <ac:spMkLst>
            <pc:docMk/>
            <pc:sldMk cId="470536717" sldId="266"/>
            <ac:spMk id="143" creationId="{615326C2-6F07-4899-802C-10B3C25A02FB}"/>
          </ac:spMkLst>
        </pc:spChg>
        <pc:spChg chg="del">
          <ac:chgData name="Ying Zhu" userId="961aac8c-1075-4d94-b961-4da3c1c4e897" providerId="ADAL" clId="{E1C605FF-64FE-4FAE-9854-67920B52EC4E}" dt="2022-04-27T14:24:31.493" v="1797" actId="478"/>
          <ac:spMkLst>
            <pc:docMk/>
            <pc:sldMk cId="470536717" sldId="266"/>
            <ac:spMk id="231" creationId="{00000000-0000-0000-0000-000000000000}"/>
          </ac:spMkLst>
        </pc:spChg>
        <pc:spChg chg="del">
          <ac:chgData name="Ying Zhu" userId="961aac8c-1075-4d94-b961-4da3c1c4e897" providerId="ADAL" clId="{E1C605FF-64FE-4FAE-9854-67920B52EC4E}" dt="2022-04-27T14:24:40.734" v="1799" actId="478"/>
          <ac:spMkLst>
            <pc:docMk/>
            <pc:sldMk cId="470536717" sldId="266"/>
            <ac:spMk id="232" creationId="{00000000-0000-0000-0000-000000000000}"/>
          </ac:spMkLst>
        </pc:spChg>
        <pc:spChg chg="del">
          <ac:chgData name="Ying Zhu" userId="961aac8c-1075-4d94-b961-4da3c1c4e897" providerId="ADAL" clId="{E1C605FF-64FE-4FAE-9854-67920B52EC4E}" dt="2022-04-26T14:10:37.264" v="1442" actId="478"/>
          <ac:spMkLst>
            <pc:docMk/>
            <pc:sldMk cId="470536717" sldId="266"/>
            <ac:spMk id="233" creationId="{00000000-0000-0000-0000-000000000000}"/>
          </ac:spMkLst>
        </pc:spChg>
        <pc:cxnChg chg="add mod">
          <ac:chgData name="Ying Zhu" userId="961aac8c-1075-4d94-b961-4da3c1c4e897" providerId="ADAL" clId="{E1C605FF-64FE-4FAE-9854-67920B52EC4E}" dt="2022-04-27T14:24:41.026" v="1800"/>
          <ac:cxnSpMkLst>
            <pc:docMk/>
            <pc:sldMk cId="470536717" sldId="266"/>
            <ac:cxnSpMk id="31" creationId="{FFC58EE6-4E33-43CC-A9BD-6FAEC8A6722D}"/>
          </ac:cxnSpMkLst>
        </pc:cxnChg>
        <pc:cxnChg chg="add del mod">
          <ac:chgData name="Ying Zhu" userId="961aac8c-1075-4d94-b961-4da3c1c4e897" providerId="ADAL" clId="{E1C605FF-64FE-4FAE-9854-67920B52EC4E}" dt="2022-04-26T14:10:47.274" v="1445" actId="478"/>
          <ac:cxnSpMkLst>
            <pc:docMk/>
            <pc:sldMk cId="470536717" sldId="266"/>
            <ac:cxnSpMk id="76" creationId="{C762778B-7079-4913-9D75-F1F1BF8FBF99}"/>
          </ac:cxnSpMkLst>
        </pc:cxnChg>
        <pc:cxnChg chg="add del mod">
          <ac:chgData name="Ying Zhu" userId="961aac8c-1075-4d94-b961-4da3c1c4e897" providerId="ADAL" clId="{E1C605FF-64FE-4FAE-9854-67920B52EC4E}" dt="2022-04-26T14:10:47.274" v="1445" actId="478"/>
          <ac:cxnSpMkLst>
            <pc:docMk/>
            <pc:sldMk cId="470536717" sldId="266"/>
            <ac:cxnSpMk id="110" creationId="{7DD5B0FB-BA84-4A60-8FFE-4253098A4D9E}"/>
          </ac:cxnSpMkLst>
        </pc:cxnChg>
        <pc:cxnChg chg="add del mod">
          <ac:chgData name="Ying Zhu" userId="961aac8c-1075-4d94-b961-4da3c1c4e897" providerId="ADAL" clId="{E1C605FF-64FE-4FAE-9854-67920B52EC4E}" dt="2022-04-26T14:10:47.274" v="1445" actId="478"/>
          <ac:cxnSpMkLst>
            <pc:docMk/>
            <pc:sldMk cId="470536717" sldId="266"/>
            <ac:cxnSpMk id="113" creationId="{B193C38D-4EDE-46B2-B1A0-606EF3D09F16}"/>
          </ac:cxnSpMkLst>
        </pc:cxnChg>
        <pc:cxnChg chg="add del mod">
          <ac:chgData name="Ying Zhu" userId="961aac8c-1075-4d94-b961-4da3c1c4e897" providerId="ADAL" clId="{E1C605FF-64FE-4FAE-9854-67920B52EC4E}" dt="2022-04-26T14:10:47.274" v="1445" actId="478"/>
          <ac:cxnSpMkLst>
            <pc:docMk/>
            <pc:sldMk cId="470536717" sldId="266"/>
            <ac:cxnSpMk id="115" creationId="{4B6B01A3-6149-4066-9F16-17E280E82A7E}"/>
          </ac:cxnSpMkLst>
        </pc:cxnChg>
        <pc:cxnChg chg="del mod">
          <ac:chgData name="Ying Zhu" userId="961aac8c-1075-4d94-b961-4da3c1c4e897" providerId="ADAL" clId="{E1C605FF-64FE-4FAE-9854-67920B52EC4E}" dt="2022-04-26T14:10:48.608" v="1446" actId="478"/>
          <ac:cxnSpMkLst>
            <pc:docMk/>
            <pc:sldMk cId="470536717" sldId="266"/>
            <ac:cxnSpMk id="119" creationId="{37CF96A9-1667-4A45-A694-8DA6DEF7EFE7}"/>
          </ac:cxnSpMkLst>
        </pc:cxnChg>
        <pc:cxnChg chg="add del mod">
          <ac:chgData name="Ying Zhu" userId="961aac8c-1075-4d94-b961-4da3c1c4e897" providerId="ADAL" clId="{E1C605FF-64FE-4FAE-9854-67920B52EC4E}" dt="2022-04-26T14:10:47.274" v="1445" actId="478"/>
          <ac:cxnSpMkLst>
            <pc:docMk/>
            <pc:sldMk cId="470536717" sldId="266"/>
            <ac:cxnSpMk id="127" creationId="{D42C765E-4BC7-4AA6-B933-AA1D806376A3}"/>
          </ac:cxnSpMkLst>
        </pc:cxnChg>
        <pc:cxnChg chg="del mod">
          <ac:chgData name="Ying Zhu" userId="961aac8c-1075-4d94-b961-4da3c1c4e897" providerId="ADAL" clId="{E1C605FF-64FE-4FAE-9854-67920B52EC4E}" dt="2022-04-26T14:10:49.525" v="1447" actId="478"/>
          <ac:cxnSpMkLst>
            <pc:docMk/>
            <pc:sldMk cId="470536717" sldId="266"/>
            <ac:cxnSpMk id="130" creationId="{4F4373A8-D7F8-4310-BC3B-270E7EBA583A}"/>
          </ac:cxnSpMkLst>
        </pc:cxnChg>
        <pc:cxnChg chg="add del mod">
          <ac:chgData name="Ying Zhu" userId="961aac8c-1075-4d94-b961-4da3c1c4e897" providerId="ADAL" clId="{E1C605FF-64FE-4FAE-9854-67920B52EC4E}" dt="2022-04-26T14:10:47.274" v="1445" actId="478"/>
          <ac:cxnSpMkLst>
            <pc:docMk/>
            <pc:sldMk cId="470536717" sldId="266"/>
            <ac:cxnSpMk id="151" creationId="{F40356A8-0C49-4BAF-B6C2-7B8BEF8B1B35}"/>
          </ac:cxnSpMkLst>
        </pc:cxnChg>
      </pc:sldChg>
      <pc:sldChg chg="addSp delSp modSp add mod">
        <pc:chgData name="Ying Zhu" userId="961aac8c-1075-4d94-b961-4da3c1c4e897" providerId="ADAL" clId="{E1C605FF-64FE-4FAE-9854-67920B52EC4E}" dt="2022-04-27T14:49:38.586" v="1959" actId="478"/>
        <pc:sldMkLst>
          <pc:docMk/>
          <pc:sldMk cId="2663019969" sldId="267"/>
        </pc:sldMkLst>
        <pc:spChg chg="del">
          <ac:chgData name="Ying Zhu" userId="961aac8c-1075-4d94-b961-4da3c1c4e897" providerId="ADAL" clId="{E1C605FF-64FE-4FAE-9854-67920B52EC4E}" dt="2022-04-27T14:24:46.915" v="1801" actId="478"/>
          <ac:spMkLst>
            <pc:docMk/>
            <pc:sldMk cId="2663019969" sldId="267"/>
            <ac:spMk id="33" creationId="{53DDDC42-6E1E-4AB9-9AC1-30480EC59FB4}"/>
          </ac:spMkLst>
        </pc:spChg>
        <pc:spChg chg="mod">
          <ac:chgData name="Ying Zhu" userId="961aac8c-1075-4d94-b961-4da3c1c4e897" providerId="ADAL" clId="{E1C605FF-64FE-4FAE-9854-67920B52EC4E}" dt="2022-04-27T14:24:56.889" v="1806" actId="1076"/>
          <ac:spMkLst>
            <pc:docMk/>
            <pc:sldMk cId="2663019969" sldId="267"/>
            <ac:spMk id="34" creationId="{5BB415A5-DB05-424D-A0C9-E2A8F122D220}"/>
          </ac:spMkLst>
        </pc:spChg>
        <pc:spChg chg="del">
          <ac:chgData name="Ying Zhu" userId="961aac8c-1075-4d94-b961-4da3c1c4e897" providerId="ADAL" clId="{E1C605FF-64FE-4FAE-9854-67920B52EC4E}" dt="2022-04-27T14:24:50.599" v="1803" actId="478"/>
          <ac:spMkLst>
            <pc:docMk/>
            <pc:sldMk cId="2663019969" sldId="267"/>
            <ac:spMk id="35" creationId="{3706817E-EB4B-4FB4-A05A-F8A2D6B80038}"/>
          </ac:spMkLst>
        </pc:spChg>
        <pc:spChg chg="add del mod">
          <ac:chgData name="Ying Zhu" userId="961aac8c-1075-4d94-b961-4da3c1c4e897" providerId="ADAL" clId="{E1C605FF-64FE-4FAE-9854-67920B52EC4E}" dt="2022-04-27T14:27:06.316" v="1846" actId="478"/>
          <ac:spMkLst>
            <pc:docMk/>
            <pc:sldMk cId="2663019969" sldId="267"/>
            <ac:spMk id="43" creationId="{5D8EC0BD-537B-4077-9C49-8197ED622D8D}"/>
          </ac:spMkLst>
        </pc:spChg>
        <pc:spChg chg="add del mod">
          <ac:chgData name="Ying Zhu" userId="961aac8c-1075-4d94-b961-4da3c1c4e897" providerId="ADAL" clId="{E1C605FF-64FE-4FAE-9854-67920B52EC4E}" dt="2022-04-27T14:04:17.497" v="1645" actId="478"/>
          <ac:spMkLst>
            <pc:docMk/>
            <pc:sldMk cId="2663019969" sldId="267"/>
            <ac:spMk id="44" creationId="{CB0A97A3-F0AD-4A9F-95B2-FB7F2DFB4A0F}"/>
          </ac:spMkLst>
        </pc:spChg>
        <pc:spChg chg="add mod">
          <ac:chgData name="Ying Zhu" userId="961aac8c-1075-4d94-b961-4da3c1c4e897" providerId="ADAL" clId="{E1C605FF-64FE-4FAE-9854-67920B52EC4E}" dt="2022-04-27T13:58:54.196" v="1592"/>
          <ac:spMkLst>
            <pc:docMk/>
            <pc:sldMk cId="2663019969" sldId="267"/>
            <ac:spMk id="45" creationId="{3FBAB1A5-AA0A-4F91-AC34-1591F6FC0250}"/>
          </ac:spMkLst>
        </pc:spChg>
        <pc:spChg chg="del">
          <ac:chgData name="Ying Zhu" userId="961aac8c-1075-4d94-b961-4da3c1c4e897" providerId="ADAL" clId="{E1C605FF-64FE-4FAE-9854-67920B52EC4E}" dt="2022-04-27T13:58:53.888" v="1591" actId="478"/>
          <ac:spMkLst>
            <pc:docMk/>
            <pc:sldMk cId="2663019969" sldId="267"/>
            <ac:spMk id="46" creationId="{07E8E721-F240-4815-85E7-FB0EF0604640}"/>
          </ac:spMkLst>
        </pc:spChg>
        <pc:spChg chg="add mod">
          <ac:chgData name="Ying Zhu" userId="961aac8c-1075-4d94-b961-4da3c1c4e897" providerId="ADAL" clId="{E1C605FF-64FE-4FAE-9854-67920B52EC4E}" dt="2022-04-27T14:05:38.325" v="1681" actId="403"/>
          <ac:spMkLst>
            <pc:docMk/>
            <pc:sldMk cId="2663019969" sldId="267"/>
            <ac:spMk id="46" creationId="{643CA6AD-91A6-4DBD-8FAE-6F5F2B9BB64C}"/>
          </ac:spMkLst>
        </pc:spChg>
        <pc:spChg chg="add del mod">
          <ac:chgData name="Ying Zhu" userId="961aac8c-1075-4d94-b961-4da3c1c4e897" providerId="ADAL" clId="{E1C605FF-64FE-4FAE-9854-67920B52EC4E}" dt="2022-04-27T14:27:06.316" v="1846" actId="478"/>
          <ac:spMkLst>
            <pc:docMk/>
            <pc:sldMk cId="2663019969" sldId="267"/>
            <ac:spMk id="47" creationId="{F15E13DE-24E6-405C-B8A6-9B1C098564EC}"/>
          </ac:spMkLst>
        </pc:spChg>
        <pc:spChg chg="add del mod">
          <ac:chgData name="Ying Zhu" userId="961aac8c-1075-4d94-b961-4da3c1c4e897" providerId="ADAL" clId="{E1C605FF-64FE-4FAE-9854-67920B52EC4E}" dt="2022-04-27T14:27:06.316" v="1846" actId="478"/>
          <ac:spMkLst>
            <pc:docMk/>
            <pc:sldMk cId="2663019969" sldId="267"/>
            <ac:spMk id="48" creationId="{758BDD0E-84A3-4804-9B81-9CE4700C15E9}"/>
          </ac:spMkLst>
        </pc:spChg>
        <pc:spChg chg="add mod">
          <ac:chgData name="Ying Zhu" userId="961aac8c-1075-4d94-b961-4da3c1c4e897" providerId="ADAL" clId="{E1C605FF-64FE-4FAE-9854-67920B52EC4E}" dt="2022-04-27T14:24:22.871" v="1795" actId="6549"/>
          <ac:spMkLst>
            <pc:docMk/>
            <pc:sldMk cId="2663019969" sldId="267"/>
            <ac:spMk id="49" creationId="{FA289C0D-D713-47D0-BA9E-1ABEAA99478A}"/>
          </ac:spMkLst>
        </pc:spChg>
        <pc:spChg chg="add mod">
          <ac:chgData name="Ying Zhu" userId="961aac8c-1075-4d94-b961-4da3c1c4e897" providerId="ADAL" clId="{E1C605FF-64FE-4FAE-9854-67920B52EC4E}" dt="2022-04-27T14:24:51.521" v="1804"/>
          <ac:spMkLst>
            <pc:docMk/>
            <pc:sldMk cId="2663019969" sldId="267"/>
            <ac:spMk id="51" creationId="{4B38C310-91E8-4D9C-8919-D7A459139775}"/>
          </ac:spMkLst>
        </pc:spChg>
        <pc:spChg chg="add mod">
          <ac:chgData name="Ying Zhu" userId="961aac8c-1075-4d94-b961-4da3c1c4e897" providerId="ADAL" clId="{E1C605FF-64FE-4FAE-9854-67920B52EC4E}" dt="2022-04-27T14:24:51.521" v="1804"/>
          <ac:spMkLst>
            <pc:docMk/>
            <pc:sldMk cId="2663019969" sldId="267"/>
            <ac:spMk id="52" creationId="{B9749A31-3CBB-48D6-A12A-84A4661E7EE7}"/>
          </ac:spMkLst>
        </pc:spChg>
        <pc:spChg chg="add mod">
          <ac:chgData name="Ying Zhu" userId="961aac8c-1075-4d94-b961-4da3c1c4e897" providerId="ADAL" clId="{E1C605FF-64FE-4FAE-9854-67920B52EC4E}" dt="2022-04-27T14:27:06.596" v="1847"/>
          <ac:spMkLst>
            <pc:docMk/>
            <pc:sldMk cId="2663019969" sldId="267"/>
            <ac:spMk id="53" creationId="{77708972-44B8-4F76-BE06-0BAEC7DC202D}"/>
          </ac:spMkLst>
        </pc:spChg>
        <pc:spChg chg="add mod">
          <ac:chgData name="Ying Zhu" userId="961aac8c-1075-4d94-b961-4da3c1c4e897" providerId="ADAL" clId="{E1C605FF-64FE-4FAE-9854-67920B52EC4E}" dt="2022-04-27T14:27:06.596" v="1847"/>
          <ac:spMkLst>
            <pc:docMk/>
            <pc:sldMk cId="2663019969" sldId="267"/>
            <ac:spMk id="54" creationId="{E2A3D1E7-DD3B-4E0B-AA96-2119A84D52A2}"/>
          </ac:spMkLst>
        </pc:spChg>
        <pc:spChg chg="add mod">
          <ac:chgData name="Ying Zhu" userId="961aac8c-1075-4d94-b961-4da3c1c4e897" providerId="ADAL" clId="{E1C605FF-64FE-4FAE-9854-67920B52EC4E}" dt="2022-04-27T14:27:06.596" v="1847"/>
          <ac:spMkLst>
            <pc:docMk/>
            <pc:sldMk cId="2663019969" sldId="267"/>
            <ac:spMk id="55" creationId="{B4ECED39-75B1-41FD-9EE1-DA54EE42CAC8}"/>
          </ac:spMkLst>
        </pc:spChg>
        <pc:spChg chg="del">
          <ac:chgData name="Ying Zhu" userId="961aac8c-1075-4d94-b961-4da3c1c4e897" providerId="ADAL" clId="{E1C605FF-64FE-4FAE-9854-67920B52EC4E}" dt="2022-04-27T13:58:53.888" v="1591" actId="478"/>
          <ac:spMkLst>
            <pc:docMk/>
            <pc:sldMk cId="2663019969" sldId="267"/>
            <ac:spMk id="88" creationId="{24454D53-8E6A-4B3F-AD84-4DBB95616494}"/>
          </ac:spMkLst>
        </pc:spChg>
        <pc:spChg chg="mod">
          <ac:chgData name="Ying Zhu" userId="961aac8c-1075-4d94-b961-4da3c1c4e897" providerId="ADAL" clId="{E1C605FF-64FE-4FAE-9854-67920B52EC4E}" dt="2022-04-27T14:40:32.190" v="1901" actId="1076"/>
          <ac:spMkLst>
            <pc:docMk/>
            <pc:sldMk cId="2663019969" sldId="267"/>
            <ac:spMk id="101" creationId="{9AE5510B-4D82-4AE8-92E2-E9D33279E9B3}"/>
          </ac:spMkLst>
        </pc:spChg>
        <pc:spChg chg="del">
          <ac:chgData name="Ying Zhu" userId="961aac8c-1075-4d94-b961-4da3c1c4e897" providerId="ADAL" clId="{E1C605FF-64FE-4FAE-9854-67920B52EC4E}" dt="2022-04-27T14:24:46.915" v="1801" actId="478"/>
          <ac:spMkLst>
            <pc:docMk/>
            <pc:sldMk cId="2663019969" sldId="267"/>
            <ac:spMk id="141" creationId="{246BD2C0-7573-4857-859C-F47D74C89900}"/>
          </ac:spMkLst>
        </pc:spChg>
        <pc:spChg chg="del">
          <ac:chgData name="Ying Zhu" userId="961aac8c-1075-4d94-b961-4da3c1c4e897" providerId="ADAL" clId="{E1C605FF-64FE-4FAE-9854-67920B52EC4E}" dt="2022-04-27T14:24:46.915" v="1801" actId="478"/>
          <ac:spMkLst>
            <pc:docMk/>
            <pc:sldMk cId="2663019969" sldId="267"/>
            <ac:spMk id="142" creationId="{B1265143-B405-4F6D-A8FA-EBCFD301063A}"/>
          </ac:spMkLst>
        </pc:spChg>
        <pc:spChg chg="del">
          <ac:chgData name="Ying Zhu" userId="961aac8c-1075-4d94-b961-4da3c1c4e897" providerId="ADAL" clId="{E1C605FF-64FE-4FAE-9854-67920B52EC4E}" dt="2022-04-27T14:24:49.171" v="1802" actId="478"/>
          <ac:spMkLst>
            <pc:docMk/>
            <pc:sldMk cId="2663019969" sldId="267"/>
            <ac:spMk id="143" creationId="{615326C2-6F07-4899-802C-10B3C25A02FB}"/>
          </ac:spMkLst>
        </pc:spChg>
        <pc:spChg chg="del">
          <ac:chgData name="Ying Zhu" userId="961aac8c-1075-4d94-b961-4da3c1c4e897" providerId="ADAL" clId="{E1C605FF-64FE-4FAE-9854-67920B52EC4E}" dt="2022-04-27T14:24:46.915" v="1801" actId="478"/>
          <ac:spMkLst>
            <pc:docMk/>
            <pc:sldMk cId="2663019969" sldId="267"/>
            <ac:spMk id="231" creationId="{00000000-0000-0000-0000-000000000000}"/>
          </ac:spMkLst>
        </pc:spChg>
        <pc:spChg chg="del">
          <ac:chgData name="Ying Zhu" userId="961aac8c-1075-4d94-b961-4da3c1c4e897" providerId="ADAL" clId="{E1C605FF-64FE-4FAE-9854-67920B52EC4E}" dt="2022-04-27T14:24:49.171" v="1802" actId="478"/>
          <ac:spMkLst>
            <pc:docMk/>
            <pc:sldMk cId="2663019969" sldId="267"/>
            <ac:spMk id="232" creationId="{00000000-0000-0000-0000-000000000000}"/>
          </ac:spMkLst>
        </pc:spChg>
        <pc:spChg chg="del">
          <ac:chgData name="Ying Zhu" userId="961aac8c-1075-4d94-b961-4da3c1c4e897" providerId="ADAL" clId="{E1C605FF-64FE-4FAE-9854-67920B52EC4E}" dt="2022-04-27T14:24:46.915" v="1801" actId="478"/>
          <ac:spMkLst>
            <pc:docMk/>
            <pc:sldMk cId="2663019969" sldId="267"/>
            <ac:spMk id="233" creationId="{00000000-0000-0000-0000-000000000000}"/>
          </ac:spMkLst>
        </pc:spChg>
        <pc:cxnChg chg="add del mod">
          <ac:chgData name="Ying Zhu" userId="961aac8c-1075-4d94-b961-4da3c1c4e897" providerId="ADAL" clId="{E1C605FF-64FE-4FAE-9854-67920B52EC4E}" dt="2022-04-27T14:41:08.246" v="1909" actId="478"/>
          <ac:cxnSpMkLst>
            <pc:docMk/>
            <pc:sldMk cId="2663019969" sldId="267"/>
            <ac:cxnSpMk id="42" creationId="{1FE2561A-4AA8-4FDA-8622-300A680F677F}"/>
          </ac:cxnSpMkLst>
        </pc:cxnChg>
        <pc:cxnChg chg="add del mod">
          <ac:chgData name="Ying Zhu" userId="961aac8c-1075-4d94-b961-4da3c1c4e897" providerId="ADAL" clId="{E1C605FF-64FE-4FAE-9854-67920B52EC4E}" dt="2022-04-27T14:41:09.256" v="1910" actId="478"/>
          <ac:cxnSpMkLst>
            <pc:docMk/>
            <pc:sldMk cId="2663019969" sldId="267"/>
            <ac:cxnSpMk id="47" creationId="{57FEDE63-A349-4432-AF24-28FAEA72F3B6}"/>
          </ac:cxnSpMkLst>
        </pc:cxnChg>
        <pc:cxnChg chg="add mod">
          <ac:chgData name="Ying Zhu" userId="961aac8c-1075-4d94-b961-4da3c1c4e897" providerId="ADAL" clId="{E1C605FF-64FE-4FAE-9854-67920B52EC4E}" dt="2022-04-27T14:24:51.521" v="1804"/>
          <ac:cxnSpMkLst>
            <pc:docMk/>
            <pc:sldMk cId="2663019969" sldId="267"/>
            <ac:cxnSpMk id="50" creationId="{9B35E17E-7D2E-4A49-8A1C-316AB17A2411}"/>
          </ac:cxnSpMkLst>
        </pc:cxnChg>
        <pc:cxnChg chg="add del mod">
          <ac:chgData name="Ying Zhu" userId="961aac8c-1075-4d94-b961-4da3c1c4e897" providerId="ADAL" clId="{E1C605FF-64FE-4FAE-9854-67920B52EC4E}" dt="2022-04-27T14:49:38.586" v="1959" actId="478"/>
          <ac:cxnSpMkLst>
            <pc:docMk/>
            <pc:sldMk cId="2663019969" sldId="267"/>
            <ac:cxnSpMk id="56" creationId="{D7E83128-1F39-4A2D-8848-97E2930EAFE8}"/>
          </ac:cxnSpMkLst>
        </pc:cxnChg>
        <pc:cxnChg chg="add del mod">
          <ac:chgData name="Ying Zhu" userId="961aac8c-1075-4d94-b961-4da3c1c4e897" providerId="ADAL" clId="{E1C605FF-64FE-4FAE-9854-67920B52EC4E}" dt="2022-04-27T14:49:38.586" v="1959" actId="478"/>
          <ac:cxnSpMkLst>
            <pc:docMk/>
            <pc:sldMk cId="2663019969" sldId="267"/>
            <ac:cxnSpMk id="57" creationId="{11096A7B-9B09-40F2-ACFD-4BD2F324B6A9}"/>
          </ac:cxnSpMkLst>
        </pc:cxnChg>
        <pc:cxnChg chg="add del mod">
          <ac:chgData name="Ying Zhu" userId="961aac8c-1075-4d94-b961-4da3c1c4e897" providerId="ADAL" clId="{E1C605FF-64FE-4FAE-9854-67920B52EC4E}" dt="2022-04-27T14:49:38.586" v="1959" actId="478"/>
          <ac:cxnSpMkLst>
            <pc:docMk/>
            <pc:sldMk cId="2663019969" sldId="267"/>
            <ac:cxnSpMk id="58" creationId="{BC8FCEC2-168A-48CC-A95F-6890E05F4C9A}"/>
          </ac:cxnSpMkLst>
        </pc:cxnChg>
        <pc:cxnChg chg="add del mod">
          <ac:chgData name="Ying Zhu" userId="961aac8c-1075-4d94-b961-4da3c1c4e897" providerId="ADAL" clId="{E1C605FF-64FE-4FAE-9854-67920B52EC4E}" dt="2022-04-27T14:49:38.586" v="1959" actId="478"/>
          <ac:cxnSpMkLst>
            <pc:docMk/>
            <pc:sldMk cId="2663019969" sldId="267"/>
            <ac:cxnSpMk id="60" creationId="{B2581519-E83A-4E6C-9EE1-047DB1FB0933}"/>
          </ac:cxnSpMkLst>
        </pc:cxnChg>
        <pc:cxnChg chg="add del mod">
          <ac:chgData name="Ying Zhu" userId="961aac8c-1075-4d94-b961-4da3c1c4e897" providerId="ADAL" clId="{E1C605FF-64FE-4FAE-9854-67920B52EC4E}" dt="2022-04-27T14:49:38.586" v="1959" actId="478"/>
          <ac:cxnSpMkLst>
            <pc:docMk/>
            <pc:sldMk cId="2663019969" sldId="267"/>
            <ac:cxnSpMk id="64" creationId="{AB9A360E-1457-43A9-9CF6-636104BD783A}"/>
          </ac:cxnSpMkLst>
        </pc:cxnChg>
        <pc:cxnChg chg="add del mod">
          <ac:chgData name="Ying Zhu" userId="961aac8c-1075-4d94-b961-4da3c1c4e897" providerId="ADAL" clId="{E1C605FF-64FE-4FAE-9854-67920B52EC4E}" dt="2022-04-27T14:49:38.586" v="1959" actId="478"/>
          <ac:cxnSpMkLst>
            <pc:docMk/>
            <pc:sldMk cId="2663019969" sldId="267"/>
            <ac:cxnSpMk id="67" creationId="{A739CB6A-3CA9-483F-922A-A7CEC3A38950}"/>
          </ac:cxnSpMkLst>
        </pc:cxnChg>
        <pc:cxnChg chg="add del mod">
          <ac:chgData name="Ying Zhu" userId="961aac8c-1075-4d94-b961-4da3c1c4e897" providerId="ADAL" clId="{E1C605FF-64FE-4FAE-9854-67920B52EC4E}" dt="2022-04-27T14:49:38.586" v="1959" actId="478"/>
          <ac:cxnSpMkLst>
            <pc:docMk/>
            <pc:sldMk cId="2663019969" sldId="267"/>
            <ac:cxnSpMk id="73" creationId="{FF973EF9-C443-4092-9019-419A4A517F37}"/>
          </ac:cxnSpMkLst>
        </pc:cxnChg>
        <pc:cxnChg chg="add del mod">
          <ac:chgData name="Ying Zhu" userId="961aac8c-1075-4d94-b961-4da3c1c4e897" providerId="ADAL" clId="{E1C605FF-64FE-4FAE-9854-67920B52EC4E}" dt="2022-04-27T14:49:38.586" v="1959" actId="478"/>
          <ac:cxnSpMkLst>
            <pc:docMk/>
            <pc:sldMk cId="2663019969" sldId="267"/>
            <ac:cxnSpMk id="83" creationId="{92A44D9B-FB6B-49ED-821A-0B24A133FE22}"/>
          </ac:cxnSpMkLst>
        </pc:cxnChg>
        <pc:cxnChg chg="mod">
          <ac:chgData name="Ying Zhu" userId="961aac8c-1075-4d94-b961-4da3c1c4e897" providerId="ADAL" clId="{E1C605FF-64FE-4FAE-9854-67920B52EC4E}" dt="2022-04-27T14:40:32.190" v="1901" actId="1076"/>
          <ac:cxnSpMkLst>
            <pc:docMk/>
            <pc:sldMk cId="2663019969" sldId="267"/>
            <ac:cxnSpMk id="110" creationId="{7DD5B0FB-BA84-4A60-8FFE-4253098A4D9E}"/>
          </ac:cxnSpMkLst>
        </pc:cxnChg>
      </pc:sldChg>
      <pc:sldChg chg="add del">
        <pc:chgData name="Ying Zhu" userId="961aac8c-1075-4d94-b961-4da3c1c4e897" providerId="ADAL" clId="{E1C605FF-64FE-4FAE-9854-67920B52EC4E}" dt="2022-04-26T14:11:29.959" v="1450" actId="47"/>
        <pc:sldMkLst>
          <pc:docMk/>
          <pc:sldMk cId="1659137950" sldId="268"/>
        </pc:sldMkLst>
      </pc:sldChg>
      <pc:sldChg chg="addSp delSp modSp add mod">
        <pc:chgData name="Ying Zhu" userId="961aac8c-1075-4d94-b961-4da3c1c4e897" providerId="ADAL" clId="{E1C605FF-64FE-4FAE-9854-67920B52EC4E}" dt="2022-04-27T14:26:59.247" v="1843"/>
        <pc:sldMkLst>
          <pc:docMk/>
          <pc:sldMk cId="2603411171" sldId="269"/>
        </pc:sldMkLst>
        <pc:spChg chg="add del mod">
          <ac:chgData name="Ying Zhu" userId="961aac8c-1075-4d94-b961-4da3c1c4e897" providerId="ADAL" clId="{E1C605FF-64FE-4FAE-9854-67920B52EC4E}" dt="2022-04-27T14:26:58.264" v="1842" actId="478"/>
          <ac:spMkLst>
            <pc:docMk/>
            <pc:sldMk cId="2603411171" sldId="269"/>
            <ac:spMk id="14" creationId="{AB7EE536-AD40-4084-8EB7-56A2959522E7}"/>
          </ac:spMkLst>
        </pc:spChg>
        <pc:spChg chg="add del mod">
          <ac:chgData name="Ying Zhu" userId="961aac8c-1075-4d94-b961-4da3c1c4e897" providerId="ADAL" clId="{E1C605FF-64FE-4FAE-9854-67920B52EC4E}" dt="2022-04-27T14:01:44.481" v="1593" actId="478"/>
          <ac:spMkLst>
            <pc:docMk/>
            <pc:sldMk cId="2603411171" sldId="269"/>
            <ac:spMk id="15" creationId="{6353DDF8-9492-45C2-8E95-A075EE27E747}"/>
          </ac:spMkLst>
        </pc:spChg>
        <pc:spChg chg="add mod">
          <ac:chgData name="Ying Zhu" userId="961aac8c-1075-4d94-b961-4da3c1c4e897" providerId="ADAL" clId="{E1C605FF-64FE-4FAE-9854-67920B52EC4E}" dt="2022-04-27T13:58:41.349" v="1588"/>
          <ac:spMkLst>
            <pc:docMk/>
            <pc:sldMk cId="2603411171" sldId="269"/>
            <ac:spMk id="16" creationId="{85C4C18F-4B0A-4570-B705-0BCAFE517143}"/>
          </ac:spMkLst>
        </pc:spChg>
        <pc:spChg chg="add del mod">
          <ac:chgData name="Ying Zhu" userId="961aac8c-1075-4d94-b961-4da3c1c4e897" providerId="ADAL" clId="{E1C605FF-64FE-4FAE-9854-67920B52EC4E}" dt="2022-04-27T14:26:57.611" v="1841" actId="478"/>
          <ac:spMkLst>
            <pc:docMk/>
            <pc:sldMk cId="2603411171" sldId="269"/>
            <ac:spMk id="17" creationId="{6E741423-D2EE-4E0A-9558-FA3E79EB8FAF}"/>
          </ac:spMkLst>
        </pc:spChg>
        <pc:spChg chg="add del mod">
          <ac:chgData name="Ying Zhu" userId="961aac8c-1075-4d94-b961-4da3c1c4e897" providerId="ADAL" clId="{E1C605FF-64FE-4FAE-9854-67920B52EC4E}" dt="2022-04-27T14:26:56.808" v="1840" actId="478"/>
          <ac:spMkLst>
            <pc:docMk/>
            <pc:sldMk cId="2603411171" sldId="269"/>
            <ac:spMk id="18" creationId="{E806EC58-C0B9-4635-8B20-29E5E0F13F7E}"/>
          </ac:spMkLst>
        </pc:spChg>
        <pc:spChg chg="add del mod">
          <ac:chgData name="Ying Zhu" userId="961aac8c-1075-4d94-b961-4da3c1c4e897" providerId="ADAL" clId="{E1C605FF-64FE-4FAE-9854-67920B52EC4E}" dt="2022-04-27T14:01:59.185" v="1598" actId="478"/>
          <ac:spMkLst>
            <pc:docMk/>
            <pc:sldMk cId="2603411171" sldId="269"/>
            <ac:spMk id="19" creationId="{0BACAD18-8B9B-4099-AA2F-1B63D27F74A1}"/>
          </ac:spMkLst>
        </pc:spChg>
        <pc:spChg chg="add mod">
          <ac:chgData name="Ying Zhu" userId="961aac8c-1075-4d94-b961-4da3c1c4e897" providerId="ADAL" clId="{E1C605FF-64FE-4FAE-9854-67920B52EC4E}" dt="2022-04-27T14:23:43.990" v="1774" actId="6549"/>
          <ac:spMkLst>
            <pc:docMk/>
            <pc:sldMk cId="2603411171" sldId="269"/>
            <ac:spMk id="19" creationId="{F249C027-4389-4AC6-95DF-8DF8F0A01150}"/>
          </ac:spMkLst>
        </pc:spChg>
        <pc:spChg chg="add mod">
          <ac:chgData name="Ying Zhu" userId="961aac8c-1075-4d94-b961-4da3c1c4e897" providerId="ADAL" clId="{E1C605FF-64FE-4FAE-9854-67920B52EC4E}" dt="2022-04-27T14:02:38.475" v="1612" actId="1076"/>
          <ac:spMkLst>
            <pc:docMk/>
            <pc:sldMk cId="2603411171" sldId="269"/>
            <ac:spMk id="20" creationId="{037AD0AC-6664-484E-BA01-62FE575A218C}"/>
          </ac:spMkLst>
        </pc:spChg>
        <pc:spChg chg="add mod">
          <ac:chgData name="Ying Zhu" userId="961aac8c-1075-4d94-b961-4da3c1c4e897" providerId="ADAL" clId="{E1C605FF-64FE-4FAE-9854-67920B52EC4E}" dt="2022-04-27T14:26:59.247" v="1843"/>
          <ac:spMkLst>
            <pc:docMk/>
            <pc:sldMk cId="2603411171" sldId="269"/>
            <ac:spMk id="21" creationId="{F60AF4C3-DDB8-4A58-B67A-3821B7A3E6FC}"/>
          </ac:spMkLst>
        </pc:spChg>
        <pc:spChg chg="add mod">
          <ac:chgData name="Ying Zhu" userId="961aac8c-1075-4d94-b961-4da3c1c4e897" providerId="ADAL" clId="{E1C605FF-64FE-4FAE-9854-67920B52EC4E}" dt="2022-04-27T14:26:59.247" v="1843"/>
          <ac:spMkLst>
            <pc:docMk/>
            <pc:sldMk cId="2603411171" sldId="269"/>
            <ac:spMk id="22" creationId="{3CEDB8B9-05DE-44F6-9212-929F6B1BE563}"/>
          </ac:spMkLst>
        </pc:spChg>
        <pc:spChg chg="add mod">
          <ac:chgData name="Ying Zhu" userId="961aac8c-1075-4d94-b961-4da3c1c4e897" providerId="ADAL" clId="{E1C605FF-64FE-4FAE-9854-67920B52EC4E}" dt="2022-04-27T14:26:59.247" v="1843"/>
          <ac:spMkLst>
            <pc:docMk/>
            <pc:sldMk cId="2603411171" sldId="269"/>
            <ac:spMk id="23" creationId="{7309E92A-0283-447F-9A92-1CDCC898E64E}"/>
          </ac:spMkLst>
        </pc:spChg>
        <pc:spChg chg="mod">
          <ac:chgData name="Ying Zhu" userId="961aac8c-1075-4d94-b961-4da3c1c4e897" providerId="ADAL" clId="{E1C605FF-64FE-4FAE-9854-67920B52EC4E}" dt="2022-04-27T14:23:52.618" v="1777" actId="1076"/>
          <ac:spMkLst>
            <pc:docMk/>
            <pc:sldMk cId="2603411171" sldId="269"/>
            <ac:spMk id="33" creationId="{53DDDC42-6E1E-4AB9-9AC1-30480EC59FB4}"/>
          </ac:spMkLst>
        </pc:spChg>
        <pc:spChg chg="mod">
          <ac:chgData name="Ying Zhu" userId="961aac8c-1075-4d94-b961-4da3c1c4e897" providerId="ADAL" clId="{E1C605FF-64FE-4FAE-9854-67920B52EC4E}" dt="2022-04-27T14:24:02.777" v="1781" actId="1076"/>
          <ac:spMkLst>
            <pc:docMk/>
            <pc:sldMk cId="2603411171" sldId="269"/>
            <ac:spMk id="35" creationId="{3706817E-EB4B-4FB4-A05A-F8A2D6B80038}"/>
          </ac:spMkLst>
        </pc:spChg>
        <pc:spChg chg="del">
          <ac:chgData name="Ying Zhu" userId="961aac8c-1075-4d94-b961-4da3c1c4e897" providerId="ADAL" clId="{E1C605FF-64FE-4FAE-9854-67920B52EC4E}" dt="2022-04-27T13:58:40.906" v="1587" actId="478"/>
          <ac:spMkLst>
            <pc:docMk/>
            <pc:sldMk cId="2603411171" sldId="269"/>
            <ac:spMk id="46" creationId="{07E8E721-F240-4815-85E7-FB0EF0604640}"/>
          </ac:spMkLst>
        </pc:spChg>
        <pc:spChg chg="del">
          <ac:chgData name="Ying Zhu" userId="961aac8c-1075-4d94-b961-4da3c1c4e897" providerId="ADAL" clId="{E1C605FF-64FE-4FAE-9854-67920B52EC4E}" dt="2022-04-26T14:11:12.948" v="1449" actId="478"/>
          <ac:spMkLst>
            <pc:docMk/>
            <pc:sldMk cId="2603411171" sldId="269"/>
            <ac:spMk id="62" creationId="{6B6ED179-06F3-42EA-8EAF-5005F1C048BD}"/>
          </ac:spMkLst>
        </pc:spChg>
        <pc:spChg chg="del">
          <ac:chgData name="Ying Zhu" userId="961aac8c-1075-4d94-b961-4da3c1c4e897" providerId="ADAL" clId="{E1C605FF-64FE-4FAE-9854-67920B52EC4E}" dt="2022-04-26T14:11:12.948" v="1449" actId="478"/>
          <ac:spMkLst>
            <pc:docMk/>
            <pc:sldMk cId="2603411171" sldId="269"/>
            <ac:spMk id="63" creationId="{E6571C15-2543-47C7-BC16-2353855B663E}"/>
          </ac:spMkLst>
        </pc:spChg>
        <pc:spChg chg="del">
          <ac:chgData name="Ying Zhu" userId="961aac8c-1075-4d94-b961-4da3c1c4e897" providerId="ADAL" clId="{E1C605FF-64FE-4FAE-9854-67920B52EC4E}" dt="2022-04-26T14:11:12.948" v="1449" actId="478"/>
          <ac:spMkLst>
            <pc:docMk/>
            <pc:sldMk cId="2603411171" sldId="269"/>
            <ac:spMk id="72" creationId="{BBA9C530-F45D-4F1D-96D3-F8214271CDA2}"/>
          </ac:spMkLst>
        </pc:spChg>
        <pc:spChg chg="del">
          <ac:chgData name="Ying Zhu" userId="961aac8c-1075-4d94-b961-4da3c1c4e897" providerId="ADAL" clId="{E1C605FF-64FE-4FAE-9854-67920B52EC4E}" dt="2022-04-27T13:58:40.906" v="1587" actId="478"/>
          <ac:spMkLst>
            <pc:docMk/>
            <pc:sldMk cId="2603411171" sldId="269"/>
            <ac:spMk id="88" creationId="{24454D53-8E6A-4B3F-AD84-4DBB95616494}"/>
          </ac:spMkLst>
        </pc:spChg>
        <pc:spChg chg="del">
          <ac:chgData name="Ying Zhu" userId="961aac8c-1075-4d94-b961-4da3c1c4e897" providerId="ADAL" clId="{E1C605FF-64FE-4FAE-9854-67920B52EC4E}" dt="2022-04-26T14:11:12.948" v="1449" actId="478"/>
          <ac:spMkLst>
            <pc:docMk/>
            <pc:sldMk cId="2603411171" sldId="269"/>
            <ac:spMk id="95" creationId="{3E5D0AD7-E25B-49A6-AE2F-349BFF3EA12A}"/>
          </ac:spMkLst>
        </pc:spChg>
        <pc:spChg chg="del">
          <ac:chgData name="Ying Zhu" userId="961aac8c-1075-4d94-b961-4da3c1c4e897" providerId="ADAL" clId="{E1C605FF-64FE-4FAE-9854-67920B52EC4E}" dt="2022-04-26T14:11:12.948" v="1449" actId="478"/>
          <ac:spMkLst>
            <pc:docMk/>
            <pc:sldMk cId="2603411171" sldId="269"/>
            <ac:spMk id="96" creationId="{B4B914E7-AB77-44F2-9557-4188F40F28E0}"/>
          </ac:spMkLst>
        </pc:spChg>
        <pc:spChg chg="del">
          <ac:chgData name="Ying Zhu" userId="961aac8c-1075-4d94-b961-4da3c1c4e897" providerId="ADAL" clId="{E1C605FF-64FE-4FAE-9854-67920B52EC4E}" dt="2022-04-26T14:11:12.948" v="1449" actId="478"/>
          <ac:spMkLst>
            <pc:docMk/>
            <pc:sldMk cId="2603411171" sldId="269"/>
            <ac:spMk id="97" creationId="{CE1BFFA3-DD3B-4B4F-8675-10F9BD32C3ED}"/>
          </ac:spMkLst>
        </pc:spChg>
        <pc:spChg chg="del">
          <ac:chgData name="Ying Zhu" userId="961aac8c-1075-4d94-b961-4da3c1c4e897" providerId="ADAL" clId="{E1C605FF-64FE-4FAE-9854-67920B52EC4E}" dt="2022-04-26T14:11:12.948" v="1449" actId="478"/>
          <ac:spMkLst>
            <pc:docMk/>
            <pc:sldMk cId="2603411171" sldId="269"/>
            <ac:spMk id="98" creationId="{7C71F2D5-7541-43E6-9662-B311002A65BF}"/>
          </ac:spMkLst>
        </pc:spChg>
        <pc:spChg chg="del">
          <ac:chgData name="Ying Zhu" userId="961aac8c-1075-4d94-b961-4da3c1c4e897" providerId="ADAL" clId="{E1C605FF-64FE-4FAE-9854-67920B52EC4E}" dt="2022-04-26T14:11:12.948" v="1449" actId="478"/>
          <ac:spMkLst>
            <pc:docMk/>
            <pc:sldMk cId="2603411171" sldId="269"/>
            <ac:spMk id="111" creationId="{CB3D6257-36B5-44B0-891D-EF1075AFAE5E}"/>
          </ac:spMkLst>
        </pc:spChg>
        <pc:spChg chg="del">
          <ac:chgData name="Ying Zhu" userId="961aac8c-1075-4d94-b961-4da3c1c4e897" providerId="ADAL" clId="{E1C605FF-64FE-4FAE-9854-67920B52EC4E}" dt="2022-04-26T14:11:12.948" v="1449" actId="478"/>
          <ac:spMkLst>
            <pc:docMk/>
            <pc:sldMk cId="2603411171" sldId="269"/>
            <ac:spMk id="112" creationId="{FA5CBD84-A07B-4AB0-8436-65143BEFBB85}"/>
          </ac:spMkLst>
        </pc:spChg>
        <pc:spChg chg="del">
          <ac:chgData name="Ying Zhu" userId="961aac8c-1075-4d94-b961-4da3c1c4e897" providerId="ADAL" clId="{E1C605FF-64FE-4FAE-9854-67920B52EC4E}" dt="2022-04-26T14:11:12.948" v="1449" actId="478"/>
          <ac:spMkLst>
            <pc:docMk/>
            <pc:sldMk cId="2603411171" sldId="269"/>
            <ac:spMk id="114" creationId="{826DD455-CE45-47EE-B94E-F460DDFEAA00}"/>
          </ac:spMkLst>
        </pc:spChg>
        <pc:spChg chg="del">
          <ac:chgData name="Ying Zhu" userId="961aac8c-1075-4d94-b961-4da3c1c4e897" providerId="ADAL" clId="{E1C605FF-64FE-4FAE-9854-67920B52EC4E}" dt="2022-04-27T14:23:47.411" v="1775" actId="478"/>
          <ac:spMkLst>
            <pc:docMk/>
            <pc:sldMk cId="2603411171" sldId="269"/>
            <ac:spMk id="141" creationId="{246BD2C0-7573-4857-859C-F47D74C89900}"/>
          </ac:spMkLst>
        </pc:spChg>
        <pc:spChg chg="del">
          <ac:chgData name="Ying Zhu" userId="961aac8c-1075-4d94-b961-4da3c1c4e897" providerId="ADAL" clId="{E1C605FF-64FE-4FAE-9854-67920B52EC4E}" dt="2022-04-27T14:23:54.537" v="1778" actId="478"/>
          <ac:spMkLst>
            <pc:docMk/>
            <pc:sldMk cId="2603411171" sldId="269"/>
            <ac:spMk id="143" creationId="{615326C2-6F07-4899-802C-10B3C25A02FB}"/>
          </ac:spMkLst>
        </pc:spChg>
        <pc:spChg chg="del">
          <ac:chgData name="Ying Zhu" userId="961aac8c-1075-4d94-b961-4da3c1c4e897" providerId="ADAL" clId="{E1C605FF-64FE-4FAE-9854-67920B52EC4E}" dt="2022-04-27T14:23:50.799" v="1776" actId="478"/>
          <ac:spMkLst>
            <pc:docMk/>
            <pc:sldMk cId="2603411171" sldId="269"/>
            <ac:spMk id="231" creationId="{00000000-0000-0000-0000-000000000000}"/>
          </ac:spMkLst>
        </pc:spChg>
        <pc:spChg chg="del">
          <ac:chgData name="Ying Zhu" userId="961aac8c-1075-4d94-b961-4da3c1c4e897" providerId="ADAL" clId="{E1C605FF-64FE-4FAE-9854-67920B52EC4E}" dt="2022-04-27T14:23:56.751" v="1779" actId="478"/>
          <ac:spMkLst>
            <pc:docMk/>
            <pc:sldMk cId="2603411171" sldId="269"/>
            <ac:spMk id="232" creationId="{00000000-0000-0000-0000-000000000000}"/>
          </ac:spMkLst>
        </pc:spChg>
      </pc:sldChg>
      <pc:sldChg chg="addSp delSp modSp add mod">
        <pc:chgData name="Ying Zhu" userId="961aac8c-1075-4d94-b961-4da3c1c4e897" providerId="ADAL" clId="{E1C605FF-64FE-4FAE-9854-67920B52EC4E}" dt="2022-04-28T21:23:35.990" v="4352" actId="20577"/>
        <pc:sldMkLst>
          <pc:docMk/>
          <pc:sldMk cId="2597019895" sldId="270"/>
        </pc:sldMkLst>
        <pc:spChg chg="add del mod">
          <ac:chgData name="Ying Zhu" userId="961aac8c-1075-4d94-b961-4da3c1c4e897" providerId="ADAL" clId="{E1C605FF-64FE-4FAE-9854-67920B52EC4E}" dt="2022-04-27T14:29:15.682" v="1893" actId="478"/>
          <ac:spMkLst>
            <pc:docMk/>
            <pc:sldMk cId="2597019895" sldId="270"/>
            <ac:spMk id="33" creationId="{53DDDC42-6E1E-4AB9-9AC1-30480EC59FB4}"/>
          </ac:spMkLst>
        </pc:spChg>
        <pc:spChg chg="add del mod">
          <ac:chgData name="Ying Zhu" userId="961aac8c-1075-4d94-b961-4da3c1c4e897" providerId="ADAL" clId="{E1C605FF-64FE-4FAE-9854-67920B52EC4E}" dt="2022-04-27T14:29:14.410" v="1892" actId="478"/>
          <ac:spMkLst>
            <pc:docMk/>
            <pc:sldMk cId="2597019895" sldId="270"/>
            <ac:spMk id="34" creationId="{5BB415A5-DB05-424D-A0C9-E2A8F122D220}"/>
          </ac:spMkLst>
        </pc:spChg>
        <pc:spChg chg="del">
          <ac:chgData name="Ying Zhu" userId="961aac8c-1075-4d94-b961-4da3c1c4e897" providerId="ADAL" clId="{E1C605FF-64FE-4FAE-9854-67920B52EC4E}" dt="2022-04-27T14:29:18.219" v="1895" actId="478"/>
          <ac:spMkLst>
            <pc:docMk/>
            <pc:sldMk cId="2597019895" sldId="270"/>
            <ac:spMk id="35" creationId="{3706817E-EB4B-4FB4-A05A-F8A2D6B80038}"/>
          </ac:spMkLst>
        </pc:spChg>
        <pc:spChg chg="add mod ord">
          <ac:chgData name="Ying Zhu" userId="961aac8c-1075-4d94-b961-4da3c1c4e897" providerId="ADAL" clId="{E1C605FF-64FE-4FAE-9854-67920B52EC4E}" dt="2022-04-28T09:46:14.387" v="3156" actId="1035"/>
          <ac:spMkLst>
            <pc:docMk/>
            <pc:sldMk cId="2597019895" sldId="270"/>
            <ac:spMk id="40" creationId="{DE68B22C-AC11-4F96-A6A9-AD6798BCA802}"/>
          </ac:spMkLst>
        </pc:spChg>
        <pc:spChg chg="add mod">
          <ac:chgData name="Ying Zhu" userId="961aac8c-1075-4d94-b961-4da3c1c4e897" providerId="ADAL" clId="{E1C605FF-64FE-4FAE-9854-67920B52EC4E}" dt="2022-04-28T10:05:42.380" v="4025" actId="1036"/>
          <ac:spMkLst>
            <pc:docMk/>
            <pc:sldMk cId="2597019895" sldId="270"/>
            <ac:spMk id="41" creationId="{57A8E098-DB05-4571-91CF-F34EE26481B0}"/>
          </ac:spMkLst>
        </pc:spChg>
        <pc:spChg chg="add mod">
          <ac:chgData name="Ying Zhu" userId="961aac8c-1075-4d94-b961-4da3c1c4e897" providerId="ADAL" clId="{E1C605FF-64FE-4FAE-9854-67920B52EC4E}" dt="2022-04-28T09:37:56.828" v="2698" actId="1076"/>
          <ac:spMkLst>
            <pc:docMk/>
            <pc:sldMk cId="2597019895" sldId="270"/>
            <ac:spMk id="42" creationId="{21CBD368-CF5A-43A7-AB4E-09875900B6E0}"/>
          </ac:spMkLst>
        </pc:spChg>
        <pc:spChg chg="del">
          <ac:chgData name="Ying Zhu" userId="961aac8c-1075-4d94-b961-4da3c1c4e897" providerId="ADAL" clId="{E1C605FF-64FE-4FAE-9854-67920B52EC4E}" dt="2022-04-27T14:27:10.583" v="1848" actId="478"/>
          <ac:spMkLst>
            <pc:docMk/>
            <pc:sldMk cId="2597019895" sldId="270"/>
            <ac:spMk id="43" creationId="{5D8EC0BD-537B-4077-9C49-8197ED622D8D}"/>
          </ac:spMkLst>
        </pc:spChg>
        <pc:spChg chg="add mod">
          <ac:chgData name="Ying Zhu" userId="961aac8c-1075-4d94-b961-4da3c1c4e897" providerId="ADAL" clId="{E1C605FF-64FE-4FAE-9854-67920B52EC4E}" dt="2022-04-28T09:54:49.437" v="3529" actId="1076"/>
          <ac:spMkLst>
            <pc:docMk/>
            <pc:sldMk cId="2597019895" sldId="270"/>
            <ac:spMk id="43" creationId="{C421B244-D714-411C-BA55-65D9040CF941}"/>
          </ac:spMkLst>
        </pc:spChg>
        <pc:spChg chg="add mod">
          <ac:chgData name="Ying Zhu" userId="961aac8c-1075-4d94-b961-4da3c1c4e897" providerId="ADAL" clId="{E1C605FF-64FE-4FAE-9854-67920B52EC4E}" dt="2022-04-28T21:23:30.872" v="4345" actId="14100"/>
          <ac:spMkLst>
            <pc:docMk/>
            <pc:sldMk cId="2597019895" sldId="270"/>
            <ac:spMk id="44" creationId="{31559367-2879-492B-9B3B-4CDD59C757FF}"/>
          </ac:spMkLst>
        </pc:spChg>
        <pc:spChg chg="del">
          <ac:chgData name="Ying Zhu" userId="961aac8c-1075-4d94-b961-4da3c1c4e897" providerId="ADAL" clId="{E1C605FF-64FE-4FAE-9854-67920B52EC4E}" dt="2022-04-27T14:45:20.760" v="1957" actId="478"/>
          <ac:spMkLst>
            <pc:docMk/>
            <pc:sldMk cId="2597019895" sldId="270"/>
            <ac:spMk id="45" creationId="{3FBAB1A5-AA0A-4F91-AC34-1591F6FC0250}"/>
          </ac:spMkLst>
        </pc:spChg>
        <pc:spChg chg="del">
          <ac:chgData name="Ying Zhu" userId="961aac8c-1075-4d94-b961-4da3c1c4e897" providerId="ADAL" clId="{E1C605FF-64FE-4FAE-9854-67920B52EC4E}" dt="2022-04-27T14:13:48.972" v="1685" actId="478"/>
          <ac:spMkLst>
            <pc:docMk/>
            <pc:sldMk cId="2597019895" sldId="270"/>
            <ac:spMk id="46" creationId="{643CA6AD-91A6-4DBD-8FAE-6F5F2B9BB64C}"/>
          </ac:spMkLst>
        </pc:spChg>
        <pc:spChg chg="add mod">
          <ac:chgData name="Ying Zhu" userId="961aac8c-1075-4d94-b961-4da3c1c4e897" providerId="ADAL" clId="{E1C605FF-64FE-4FAE-9854-67920B52EC4E}" dt="2022-04-28T09:25:34.857" v="2037" actId="20577"/>
          <ac:spMkLst>
            <pc:docMk/>
            <pc:sldMk cId="2597019895" sldId="270"/>
            <ac:spMk id="46" creationId="{DDE0B446-214E-4B5B-B7B8-4F93DD3EC6D1}"/>
          </ac:spMkLst>
        </pc:spChg>
        <pc:spChg chg="add mod">
          <ac:chgData name="Ying Zhu" userId="961aac8c-1075-4d94-b961-4da3c1c4e897" providerId="ADAL" clId="{E1C605FF-64FE-4FAE-9854-67920B52EC4E}" dt="2022-04-28T09:36:33.019" v="2630" actId="1076"/>
          <ac:spMkLst>
            <pc:docMk/>
            <pc:sldMk cId="2597019895" sldId="270"/>
            <ac:spMk id="47" creationId="{1262D3FA-A005-40C1-908A-A36C55540D0A}"/>
          </ac:spMkLst>
        </pc:spChg>
        <pc:spChg chg="del">
          <ac:chgData name="Ying Zhu" userId="961aac8c-1075-4d94-b961-4da3c1c4e897" providerId="ADAL" clId="{E1C605FF-64FE-4FAE-9854-67920B52EC4E}" dt="2022-04-27T14:27:10.583" v="1848" actId="478"/>
          <ac:spMkLst>
            <pc:docMk/>
            <pc:sldMk cId="2597019895" sldId="270"/>
            <ac:spMk id="47" creationId="{F15E13DE-24E6-405C-B8A6-9B1C098564EC}"/>
          </ac:spMkLst>
        </pc:spChg>
        <pc:spChg chg="add mod">
          <ac:chgData name="Ying Zhu" userId="961aac8c-1075-4d94-b961-4da3c1c4e897" providerId="ADAL" clId="{E1C605FF-64FE-4FAE-9854-67920B52EC4E}" dt="2022-04-28T10:02:35.574" v="3805" actId="1036"/>
          <ac:spMkLst>
            <pc:docMk/>
            <pc:sldMk cId="2597019895" sldId="270"/>
            <ac:spMk id="48" creationId="{1357F606-C49B-4F56-A33F-4F542B40A791}"/>
          </ac:spMkLst>
        </pc:spChg>
        <pc:spChg chg="del">
          <ac:chgData name="Ying Zhu" userId="961aac8c-1075-4d94-b961-4da3c1c4e897" providerId="ADAL" clId="{E1C605FF-64FE-4FAE-9854-67920B52EC4E}" dt="2022-04-27T14:27:10.583" v="1848" actId="478"/>
          <ac:spMkLst>
            <pc:docMk/>
            <pc:sldMk cId="2597019895" sldId="270"/>
            <ac:spMk id="48" creationId="{758BDD0E-84A3-4804-9B81-9CE4700C15E9}"/>
          </ac:spMkLst>
        </pc:spChg>
        <pc:spChg chg="add mod">
          <ac:chgData name="Ying Zhu" userId="961aac8c-1075-4d94-b961-4da3c1c4e897" providerId="ADAL" clId="{E1C605FF-64FE-4FAE-9854-67920B52EC4E}" dt="2022-04-28T21:19:21.236" v="4061" actId="13926"/>
          <ac:spMkLst>
            <pc:docMk/>
            <pc:sldMk cId="2597019895" sldId="270"/>
            <ac:spMk id="49" creationId="{53BC4BF8-D44C-42AE-A388-FE9710CAED76}"/>
          </ac:spMkLst>
        </pc:spChg>
        <pc:spChg chg="add del mod">
          <ac:chgData name="Ying Zhu" userId="961aac8c-1075-4d94-b961-4da3c1c4e897" providerId="ADAL" clId="{E1C605FF-64FE-4FAE-9854-67920B52EC4E}" dt="2022-04-27T14:45:17.399" v="1956" actId="478"/>
          <ac:spMkLst>
            <pc:docMk/>
            <pc:sldMk cId="2597019895" sldId="270"/>
            <ac:spMk id="50" creationId="{ECC7655B-0102-4DE6-8935-E84362948D28}"/>
          </ac:spMkLst>
        </pc:spChg>
        <pc:spChg chg="add del mod">
          <ac:chgData name="Ying Zhu" userId="961aac8c-1075-4d94-b961-4da3c1c4e897" providerId="ADAL" clId="{E1C605FF-64FE-4FAE-9854-67920B52EC4E}" dt="2022-04-27T14:45:17.399" v="1956" actId="478"/>
          <ac:spMkLst>
            <pc:docMk/>
            <pc:sldMk cId="2597019895" sldId="270"/>
            <ac:spMk id="51" creationId="{98F1A495-7921-46A1-B7F1-82FD49C2EB80}"/>
          </ac:spMkLst>
        </pc:spChg>
        <pc:spChg chg="add del mod">
          <ac:chgData name="Ying Zhu" userId="961aac8c-1075-4d94-b961-4da3c1c4e897" providerId="ADAL" clId="{E1C605FF-64FE-4FAE-9854-67920B52EC4E}" dt="2022-04-27T14:45:17.399" v="1956" actId="478"/>
          <ac:spMkLst>
            <pc:docMk/>
            <pc:sldMk cId="2597019895" sldId="270"/>
            <ac:spMk id="52" creationId="{37F0EBFA-A194-4EA7-8382-F5B945CC6B84}"/>
          </ac:spMkLst>
        </pc:spChg>
        <pc:spChg chg="add mod">
          <ac:chgData name="Ying Zhu" userId="961aac8c-1075-4d94-b961-4da3c1c4e897" providerId="ADAL" clId="{E1C605FF-64FE-4FAE-9854-67920B52EC4E}" dt="2022-04-27T14:29:27.810" v="1897" actId="1076"/>
          <ac:spMkLst>
            <pc:docMk/>
            <pc:sldMk cId="2597019895" sldId="270"/>
            <ac:spMk id="53" creationId="{A7E0168A-3C89-4791-AA9F-C1E2B2CAF0BD}"/>
          </ac:spMkLst>
        </pc:spChg>
        <pc:spChg chg="add mod">
          <ac:chgData name="Ying Zhu" userId="961aac8c-1075-4d94-b961-4da3c1c4e897" providerId="ADAL" clId="{E1C605FF-64FE-4FAE-9854-67920B52EC4E}" dt="2022-04-27T14:29:27.810" v="1897" actId="1076"/>
          <ac:spMkLst>
            <pc:docMk/>
            <pc:sldMk cId="2597019895" sldId="270"/>
            <ac:spMk id="54" creationId="{09E38463-6DE0-4713-85F0-ED1927F97654}"/>
          </ac:spMkLst>
        </pc:spChg>
        <pc:spChg chg="add mod">
          <ac:chgData name="Ying Zhu" userId="961aac8c-1075-4d94-b961-4da3c1c4e897" providerId="ADAL" clId="{E1C605FF-64FE-4FAE-9854-67920B52EC4E}" dt="2022-04-27T14:29:27.810" v="1897" actId="1076"/>
          <ac:spMkLst>
            <pc:docMk/>
            <pc:sldMk cId="2597019895" sldId="270"/>
            <ac:spMk id="55" creationId="{0AAC21D0-4BA6-4C9E-926D-14E60A6B2C3F}"/>
          </ac:spMkLst>
        </pc:spChg>
        <pc:spChg chg="add mod">
          <ac:chgData name="Ying Zhu" userId="961aac8c-1075-4d94-b961-4da3c1c4e897" providerId="ADAL" clId="{E1C605FF-64FE-4FAE-9854-67920B52EC4E}" dt="2022-04-28T09:55:59.309" v="3674" actId="1076"/>
          <ac:spMkLst>
            <pc:docMk/>
            <pc:sldMk cId="2597019895" sldId="270"/>
            <ac:spMk id="56" creationId="{9B5CF6F5-350D-4E11-81F9-60EFB2DFC086}"/>
          </ac:spMkLst>
        </pc:spChg>
        <pc:spChg chg="add mod">
          <ac:chgData name="Ying Zhu" userId="961aac8c-1075-4d94-b961-4da3c1c4e897" providerId="ADAL" clId="{E1C605FF-64FE-4FAE-9854-67920B52EC4E}" dt="2022-04-28T09:36:35.336" v="2631" actId="1076"/>
          <ac:spMkLst>
            <pc:docMk/>
            <pc:sldMk cId="2597019895" sldId="270"/>
            <ac:spMk id="57" creationId="{217EC8DD-4F90-4CE9-9F30-5DD29DB29BF6}"/>
          </ac:spMkLst>
        </pc:spChg>
        <pc:spChg chg="add mod">
          <ac:chgData name="Ying Zhu" userId="961aac8c-1075-4d94-b961-4da3c1c4e897" providerId="ADAL" clId="{E1C605FF-64FE-4FAE-9854-67920B52EC4E}" dt="2022-04-28T09:36:37.411" v="2632" actId="1076"/>
          <ac:spMkLst>
            <pc:docMk/>
            <pc:sldMk cId="2597019895" sldId="270"/>
            <ac:spMk id="58" creationId="{F866B813-D5DD-4BF4-859C-54846A5EEF78}"/>
          </ac:spMkLst>
        </pc:spChg>
        <pc:spChg chg="add mod">
          <ac:chgData name="Ying Zhu" userId="961aac8c-1075-4d94-b961-4da3c1c4e897" providerId="ADAL" clId="{E1C605FF-64FE-4FAE-9854-67920B52EC4E}" dt="2022-04-28T09:36:44.485" v="2634" actId="1076"/>
          <ac:spMkLst>
            <pc:docMk/>
            <pc:sldMk cId="2597019895" sldId="270"/>
            <ac:spMk id="59" creationId="{3DFBC38A-A89B-4706-8630-BE347266C3B2}"/>
          </ac:spMkLst>
        </pc:spChg>
        <pc:spChg chg="add mod">
          <ac:chgData name="Ying Zhu" userId="961aac8c-1075-4d94-b961-4da3c1c4e897" providerId="ADAL" clId="{E1C605FF-64FE-4FAE-9854-67920B52EC4E}" dt="2022-04-28T10:03:07.029" v="3830" actId="20577"/>
          <ac:spMkLst>
            <pc:docMk/>
            <pc:sldMk cId="2597019895" sldId="270"/>
            <ac:spMk id="60" creationId="{749AFFBB-7B46-4764-8813-A43E85013018}"/>
          </ac:spMkLst>
        </pc:spChg>
        <pc:spChg chg="del">
          <ac:chgData name="Ying Zhu" userId="961aac8c-1075-4d94-b961-4da3c1c4e897" providerId="ADAL" clId="{E1C605FF-64FE-4FAE-9854-67920B52EC4E}" dt="2022-04-27T14:45:17.399" v="1956" actId="478"/>
          <ac:spMkLst>
            <pc:docMk/>
            <pc:sldMk cId="2597019895" sldId="270"/>
            <ac:spMk id="62" creationId="{6B6ED179-06F3-42EA-8EAF-5005F1C048BD}"/>
          </ac:spMkLst>
        </pc:spChg>
        <pc:spChg chg="del">
          <ac:chgData name="Ying Zhu" userId="961aac8c-1075-4d94-b961-4da3c1c4e897" providerId="ADAL" clId="{E1C605FF-64FE-4FAE-9854-67920B52EC4E}" dt="2022-04-27T14:45:17.399" v="1956" actId="478"/>
          <ac:spMkLst>
            <pc:docMk/>
            <pc:sldMk cId="2597019895" sldId="270"/>
            <ac:spMk id="63" creationId="{E6571C15-2543-47C7-BC16-2353855B663E}"/>
          </ac:spMkLst>
        </pc:spChg>
        <pc:spChg chg="add mod">
          <ac:chgData name="Ying Zhu" userId="961aac8c-1075-4d94-b961-4da3c1c4e897" providerId="ADAL" clId="{E1C605FF-64FE-4FAE-9854-67920B52EC4E}" dt="2022-04-28T09:46:16.293" v="3158" actId="1035"/>
          <ac:spMkLst>
            <pc:docMk/>
            <pc:sldMk cId="2597019895" sldId="270"/>
            <ac:spMk id="70" creationId="{3405E515-8DF4-478F-B9A0-DCE5C0E7367C}"/>
          </ac:spMkLst>
        </pc:spChg>
        <pc:spChg chg="add del mod">
          <ac:chgData name="Ying Zhu" userId="961aac8c-1075-4d94-b961-4da3c1c4e897" providerId="ADAL" clId="{E1C605FF-64FE-4FAE-9854-67920B52EC4E}" dt="2022-04-28T09:38:37.869" v="2704" actId="478"/>
          <ac:spMkLst>
            <pc:docMk/>
            <pc:sldMk cId="2597019895" sldId="270"/>
            <ac:spMk id="71" creationId="{6FE0FD4B-104A-43CD-BA13-B6BF381C32CE}"/>
          </ac:spMkLst>
        </pc:spChg>
        <pc:spChg chg="del">
          <ac:chgData name="Ying Zhu" userId="961aac8c-1075-4d94-b961-4da3c1c4e897" providerId="ADAL" clId="{E1C605FF-64FE-4FAE-9854-67920B52EC4E}" dt="2022-04-27T14:45:17.399" v="1956" actId="478"/>
          <ac:spMkLst>
            <pc:docMk/>
            <pc:sldMk cId="2597019895" sldId="270"/>
            <ac:spMk id="72" creationId="{BBA9C530-F45D-4F1D-96D3-F8214271CDA2}"/>
          </ac:spMkLst>
        </pc:spChg>
        <pc:spChg chg="add mod">
          <ac:chgData name="Ying Zhu" userId="961aac8c-1075-4d94-b961-4da3c1c4e897" providerId="ADAL" clId="{E1C605FF-64FE-4FAE-9854-67920B52EC4E}" dt="2022-04-27T14:45:24.478" v="1958"/>
          <ac:spMkLst>
            <pc:docMk/>
            <pc:sldMk cId="2597019895" sldId="270"/>
            <ac:spMk id="74" creationId="{238081FB-4D19-459C-87AA-C29542AED616}"/>
          </ac:spMkLst>
        </pc:spChg>
        <pc:spChg chg="add mod">
          <ac:chgData name="Ying Zhu" userId="961aac8c-1075-4d94-b961-4da3c1c4e897" providerId="ADAL" clId="{E1C605FF-64FE-4FAE-9854-67920B52EC4E}" dt="2022-04-28T09:47:15.707" v="3274" actId="1076"/>
          <ac:spMkLst>
            <pc:docMk/>
            <pc:sldMk cId="2597019895" sldId="270"/>
            <ac:spMk id="75" creationId="{34A7CBA7-E51E-45BF-B659-ECF6B3D01D1A}"/>
          </ac:spMkLst>
        </pc:spChg>
        <pc:spChg chg="add del mod">
          <ac:chgData name="Ying Zhu" userId="961aac8c-1075-4d94-b961-4da3c1c4e897" providerId="ADAL" clId="{E1C605FF-64FE-4FAE-9854-67920B52EC4E}" dt="2022-04-28T09:35:01.146" v="2616" actId="478"/>
          <ac:spMkLst>
            <pc:docMk/>
            <pc:sldMk cId="2597019895" sldId="270"/>
            <ac:spMk id="77" creationId="{D80B029A-45A0-42D4-AF5F-9DFB326C3124}"/>
          </ac:spMkLst>
        </pc:spChg>
        <pc:spChg chg="add mod">
          <ac:chgData name="Ying Zhu" userId="961aac8c-1075-4d94-b961-4da3c1c4e897" providerId="ADAL" clId="{E1C605FF-64FE-4FAE-9854-67920B52EC4E}" dt="2022-04-28T10:02:53.986" v="3808" actId="1076"/>
          <ac:spMkLst>
            <pc:docMk/>
            <pc:sldMk cId="2597019895" sldId="270"/>
            <ac:spMk id="78" creationId="{54F84500-A5FE-40B7-B1E2-B84CC2589D8C}"/>
          </ac:spMkLst>
        </pc:spChg>
        <pc:spChg chg="add mod">
          <ac:chgData name="Ying Zhu" userId="961aac8c-1075-4d94-b961-4da3c1c4e897" providerId="ADAL" clId="{E1C605FF-64FE-4FAE-9854-67920B52EC4E}" dt="2022-04-27T14:45:24.478" v="1958"/>
          <ac:spMkLst>
            <pc:docMk/>
            <pc:sldMk cId="2597019895" sldId="270"/>
            <ac:spMk id="79" creationId="{FD043698-5E91-4103-A726-01B9074CC459}"/>
          </ac:spMkLst>
        </pc:spChg>
        <pc:spChg chg="add mod">
          <ac:chgData name="Ying Zhu" userId="961aac8c-1075-4d94-b961-4da3c1c4e897" providerId="ADAL" clId="{E1C605FF-64FE-4FAE-9854-67920B52EC4E}" dt="2022-04-28T09:43:23.273" v="2991" actId="1076"/>
          <ac:spMkLst>
            <pc:docMk/>
            <pc:sldMk cId="2597019895" sldId="270"/>
            <ac:spMk id="80" creationId="{1885B83E-D966-427D-89D9-684699809ABA}"/>
          </ac:spMkLst>
        </pc:spChg>
        <pc:spChg chg="add mod">
          <ac:chgData name="Ying Zhu" userId="961aac8c-1075-4d94-b961-4da3c1c4e897" providerId="ADAL" clId="{E1C605FF-64FE-4FAE-9854-67920B52EC4E}" dt="2022-04-27T14:45:24.478" v="1958"/>
          <ac:spMkLst>
            <pc:docMk/>
            <pc:sldMk cId="2597019895" sldId="270"/>
            <ac:spMk id="81" creationId="{D6944C4E-5ABA-42CB-B06C-C4BA7EEEBBD1}"/>
          </ac:spMkLst>
        </pc:spChg>
        <pc:spChg chg="add mod">
          <ac:chgData name="Ying Zhu" userId="961aac8c-1075-4d94-b961-4da3c1c4e897" providerId="ADAL" clId="{E1C605FF-64FE-4FAE-9854-67920B52EC4E}" dt="2022-04-28T21:19:44.090" v="4097" actId="20577"/>
          <ac:spMkLst>
            <pc:docMk/>
            <pc:sldMk cId="2597019895" sldId="270"/>
            <ac:spMk id="82" creationId="{9553452D-928C-459F-8AD8-D1429CDAC039}"/>
          </ac:spMkLst>
        </pc:spChg>
        <pc:spChg chg="add mod">
          <ac:chgData name="Ying Zhu" userId="961aac8c-1075-4d94-b961-4da3c1c4e897" providerId="ADAL" clId="{E1C605FF-64FE-4FAE-9854-67920B52EC4E}" dt="2022-04-28T21:20:07.678" v="4100"/>
          <ac:spMkLst>
            <pc:docMk/>
            <pc:sldMk cId="2597019895" sldId="270"/>
            <ac:spMk id="83" creationId="{42DBE53D-1977-445B-ADC4-DEC9C9CD4CC0}"/>
          </ac:spMkLst>
        </pc:spChg>
        <pc:spChg chg="add mod">
          <ac:chgData name="Ying Zhu" userId="961aac8c-1075-4d94-b961-4da3c1c4e897" providerId="ADAL" clId="{E1C605FF-64FE-4FAE-9854-67920B52EC4E}" dt="2022-04-28T21:20:26.330" v="4189" actId="20577"/>
          <ac:spMkLst>
            <pc:docMk/>
            <pc:sldMk cId="2597019895" sldId="270"/>
            <ac:spMk id="84" creationId="{495BA25E-12A0-49DF-911E-70775D2C5564}"/>
          </ac:spMkLst>
        </pc:spChg>
        <pc:spChg chg="add mod">
          <ac:chgData name="Ying Zhu" userId="961aac8c-1075-4d94-b961-4da3c1c4e897" providerId="ADAL" clId="{E1C605FF-64FE-4FAE-9854-67920B52EC4E}" dt="2022-04-28T09:37:41.435" v="2696" actId="20577"/>
          <ac:spMkLst>
            <pc:docMk/>
            <pc:sldMk cId="2597019895" sldId="270"/>
            <ac:spMk id="93" creationId="{3A670E93-1C3B-434B-BFA0-60E0F52D9959}"/>
          </ac:spMkLst>
        </pc:spChg>
        <pc:spChg chg="del mod">
          <ac:chgData name="Ying Zhu" userId="961aac8c-1075-4d94-b961-4da3c1c4e897" providerId="ADAL" clId="{E1C605FF-64FE-4FAE-9854-67920B52EC4E}" dt="2022-04-27T14:45:17.399" v="1956" actId="478"/>
          <ac:spMkLst>
            <pc:docMk/>
            <pc:sldMk cId="2597019895" sldId="270"/>
            <ac:spMk id="95" creationId="{3E5D0AD7-E25B-49A6-AE2F-349BFF3EA12A}"/>
          </ac:spMkLst>
        </pc:spChg>
        <pc:spChg chg="del">
          <ac:chgData name="Ying Zhu" userId="961aac8c-1075-4d94-b961-4da3c1c4e897" providerId="ADAL" clId="{E1C605FF-64FE-4FAE-9854-67920B52EC4E}" dt="2022-04-27T14:45:17.399" v="1956" actId="478"/>
          <ac:spMkLst>
            <pc:docMk/>
            <pc:sldMk cId="2597019895" sldId="270"/>
            <ac:spMk id="96" creationId="{B4B914E7-AB77-44F2-9557-4188F40F28E0}"/>
          </ac:spMkLst>
        </pc:spChg>
        <pc:spChg chg="del">
          <ac:chgData name="Ying Zhu" userId="961aac8c-1075-4d94-b961-4da3c1c4e897" providerId="ADAL" clId="{E1C605FF-64FE-4FAE-9854-67920B52EC4E}" dt="2022-04-27T14:45:17.399" v="1956" actId="478"/>
          <ac:spMkLst>
            <pc:docMk/>
            <pc:sldMk cId="2597019895" sldId="270"/>
            <ac:spMk id="97" creationId="{CE1BFFA3-DD3B-4B4F-8675-10F9BD32C3ED}"/>
          </ac:spMkLst>
        </pc:spChg>
        <pc:spChg chg="del">
          <ac:chgData name="Ying Zhu" userId="961aac8c-1075-4d94-b961-4da3c1c4e897" providerId="ADAL" clId="{E1C605FF-64FE-4FAE-9854-67920B52EC4E}" dt="2022-04-27T14:45:17.399" v="1956" actId="478"/>
          <ac:spMkLst>
            <pc:docMk/>
            <pc:sldMk cId="2597019895" sldId="270"/>
            <ac:spMk id="98" creationId="{7C71F2D5-7541-43E6-9662-B311002A65BF}"/>
          </ac:spMkLst>
        </pc:spChg>
        <pc:spChg chg="del">
          <ac:chgData name="Ying Zhu" userId="961aac8c-1075-4d94-b961-4da3c1c4e897" providerId="ADAL" clId="{E1C605FF-64FE-4FAE-9854-67920B52EC4E}" dt="2022-04-27T14:45:17.399" v="1956" actId="478"/>
          <ac:spMkLst>
            <pc:docMk/>
            <pc:sldMk cId="2597019895" sldId="270"/>
            <ac:spMk id="99" creationId="{0F24FE4D-1744-4FC6-B3C2-415E14D4BC7D}"/>
          </ac:spMkLst>
        </pc:spChg>
        <pc:spChg chg="del">
          <ac:chgData name="Ying Zhu" userId="961aac8c-1075-4d94-b961-4da3c1c4e897" providerId="ADAL" clId="{E1C605FF-64FE-4FAE-9854-67920B52EC4E}" dt="2022-04-27T14:45:17.399" v="1956" actId="478"/>
          <ac:spMkLst>
            <pc:docMk/>
            <pc:sldMk cId="2597019895" sldId="270"/>
            <ac:spMk id="101" creationId="{9AE5510B-4D82-4AE8-92E2-E9D33279E9B3}"/>
          </ac:spMkLst>
        </pc:spChg>
        <pc:spChg chg="del">
          <ac:chgData name="Ying Zhu" userId="961aac8c-1075-4d94-b961-4da3c1c4e897" providerId="ADAL" clId="{E1C605FF-64FE-4FAE-9854-67920B52EC4E}" dt="2022-04-27T14:45:17.399" v="1956" actId="478"/>
          <ac:spMkLst>
            <pc:docMk/>
            <pc:sldMk cId="2597019895" sldId="270"/>
            <ac:spMk id="102" creationId="{C781BC28-C939-4536-B0C5-9F3FD28DE8D7}"/>
          </ac:spMkLst>
        </pc:spChg>
        <pc:spChg chg="del">
          <ac:chgData name="Ying Zhu" userId="961aac8c-1075-4d94-b961-4da3c1c4e897" providerId="ADAL" clId="{E1C605FF-64FE-4FAE-9854-67920B52EC4E}" dt="2022-04-27T14:45:17.399" v="1956" actId="478"/>
          <ac:spMkLst>
            <pc:docMk/>
            <pc:sldMk cId="2597019895" sldId="270"/>
            <ac:spMk id="103" creationId="{08D9EADC-4B00-4DAF-82DF-BFAAF422DE78}"/>
          </ac:spMkLst>
        </pc:spChg>
        <pc:spChg chg="del">
          <ac:chgData name="Ying Zhu" userId="961aac8c-1075-4d94-b961-4da3c1c4e897" providerId="ADAL" clId="{E1C605FF-64FE-4FAE-9854-67920B52EC4E}" dt="2022-04-27T14:45:17.399" v="1956" actId="478"/>
          <ac:spMkLst>
            <pc:docMk/>
            <pc:sldMk cId="2597019895" sldId="270"/>
            <ac:spMk id="104" creationId="{554F3198-5E8F-49A4-B3C1-944621EB8B67}"/>
          </ac:spMkLst>
        </pc:spChg>
        <pc:spChg chg="del">
          <ac:chgData name="Ying Zhu" userId="961aac8c-1075-4d94-b961-4da3c1c4e897" providerId="ADAL" clId="{E1C605FF-64FE-4FAE-9854-67920B52EC4E}" dt="2022-04-27T14:45:17.399" v="1956" actId="478"/>
          <ac:spMkLst>
            <pc:docMk/>
            <pc:sldMk cId="2597019895" sldId="270"/>
            <ac:spMk id="105" creationId="{EA4A5AB3-CF00-4FB0-A232-D246D9E5ECE2}"/>
          </ac:spMkLst>
        </pc:spChg>
        <pc:spChg chg="del">
          <ac:chgData name="Ying Zhu" userId="961aac8c-1075-4d94-b961-4da3c1c4e897" providerId="ADAL" clId="{E1C605FF-64FE-4FAE-9854-67920B52EC4E}" dt="2022-04-27T14:45:17.399" v="1956" actId="478"/>
          <ac:spMkLst>
            <pc:docMk/>
            <pc:sldMk cId="2597019895" sldId="270"/>
            <ac:spMk id="106" creationId="{BA5A7639-0CD3-40BA-BD53-63059C492381}"/>
          </ac:spMkLst>
        </pc:spChg>
        <pc:spChg chg="del">
          <ac:chgData name="Ying Zhu" userId="961aac8c-1075-4d94-b961-4da3c1c4e897" providerId="ADAL" clId="{E1C605FF-64FE-4FAE-9854-67920B52EC4E}" dt="2022-04-27T14:45:17.399" v="1956" actId="478"/>
          <ac:spMkLst>
            <pc:docMk/>
            <pc:sldMk cId="2597019895" sldId="270"/>
            <ac:spMk id="107" creationId="{413B5ED0-E8B1-4600-97BA-099F44260A45}"/>
          </ac:spMkLst>
        </pc:spChg>
        <pc:spChg chg="del">
          <ac:chgData name="Ying Zhu" userId="961aac8c-1075-4d94-b961-4da3c1c4e897" providerId="ADAL" clId="{E1C605FF-64FE-4FAE-9854-67920B52EC4E}" dt="2022-04-27T14:45:17.399" v="1956" actId="478"/>
          <ac:spMkLst>
            <pc:docMk/>
            <pc:sldMk cId="2597019895" sldId="270"/>
            <ac:spMk id="108" creationId="{B3E93989-79A1-443E-A35A-A6CA9745F472}"/>
          </ac:spMkLst>
        </pc:spChg>
        <pc:spChg chg="del">
          <ac:chgData name="Ying Zhu" userId="961aac8c-1075-4d94-b961-4da3c1c4e897" providerId="ADAL" clId="{E1C605FF-64FE-4FAE-9854-67920B52EC4E}" dt="2022-04-27T14:45:17.399" v="1956" actId="478"/>
          <ac:spMkLst>
            <pc:docMk/>
            <pc:sldMk cId="2597019895" sldId="270"/>
            <ac:spMk id="111" creationId="{CB3D6257-36B5-44B0-891D-EF1075AFAE5E}"/>
          </ac:spMkLst>
        </pc:spChg>
        <pc:spChg chg="del">
          <ac:chgData name="Ying Zhu" userId="961aac8c-1075-4d94-b961-4da3c1c4e897" providerId="ADAL" clId="{E1C605FF-64FE-4FAE-9854-67920B52EC4E}" dt="2022-04-27T14:45:17.399" v="1956" actId="478"/>
          <ac:spMkLst>
            <pc:docMk/>
            <pc:sldMk cId="2597019895" sldId="270"/>
            <ac:spMk id="112" creationId="{FA5CBD84-A07B-4AB0-8436-65143BEFBB85}"/>
          </ac:spMkLst>
        </pc:spChg>
        <pc:spChg chg="del">
          <ac:chgData name="Ying Zhu" userId="961aac8c-1075-4d94-b961-4da3c1c4e897" providerId="ADAL" clId="{E1C605FF-64FE-4FAE-9854-67920B52EC4E}" dt="2022-04-27T14:45:17.399" v="1956" actId="478"/>
          <ac:spMkLst>
            <pc:docMk/>
            <pc:sldMk cId="2597019895" sldId="270"/>
            <ac:spMk id="114" creationId="{826DD455-CE45-47EE-B94E-F460DDFEAA00}"/>
          </ac:spMkLst>
        </pc:spChg>
        <pc:spChg chg="del">
          <ac:chgData name="Ying Zhu" userId="961aac8c-1075-4d94-b961-4da3c1c4e897" providerId="ADAL" clId="{E1C605FF-64FE-4FAE-9854-67920B52EC4E}" dt="2022-04-27T14:45:17.399" v="1956" actId="478"/>
          <ac:spMkLst>
            <pc:docMk/>
            <pc:sldMk cId="2597019895" sldId="270"/>
            <ac:spMk id="116" creationId="{4E34E66C-163D-4630-886E-8E25278D5494}"/>
          </ac:spMkLst>
        </pc:spChg>
        <pc:spChg chg="del">
          <ac:chgData name="Ying Zhu" userId="961aac8c-1075-4d94-b961-4da3c1c4e897" providerId="ADAL" clId="{E1C605FF-64FE-4FAE-9854-67920B52EC4E}" dt="2022-04-27T14:45:17.399" v="1956" actId="478"/>
          <ac:spMkLst>
            <pc:docMk/>
            <pc:sldMk cId="2597019895" sldId="270"/>
            <ac:spMk id="117" creationId="{0F837FC3-0A36-47A2-88FC-F0D791474F8F}"/>
          </ac:spMkLst>
        </pc:spChg>
        <pc:spChg chg="add mod">
          <ac:chgData name="Ying Zhu" userId="961aac8c-1075-4d94-b961-4da3c1c4e897" providerId="ADAL" clId="{E1C605FF-64FE-4FAE-9854-67920B52EC4E}" dt="2022-04-28T10:03:33.427" v="3869" actId="20577"/>
          <ac:spMkLst>
            <pc:docMk/>
            <pc:sldMk cId="2597019895" sldId="270"/>
            <ac:spMk id="118" creationId="{EC7E3EAB-DB70-4023-9F74-962CC1AFCA47}"/>
          </ac:spMkLst>
        </pc:spChg>
        <pc:spChg chg="add mod">
          <ac:chgData name="Ying Zhu" userId="961aac8c-1075-4d94-b961-4da3c1c4e897" providerId="ADAL" clId="{E1C605FF-64FE-4FAE-9854-67920B52EC4E}" dt="2022-04-28T12:00:08.645" v="4047" actId="20577"/>
          <ac:spMkLst>
            <pc:docMk/>
            <pc:sldMk cId="2597019895" sldId="270"/>
            <ac:spMk id="133" creationId="{00D38069-1CF7-4DC9-8E29-7D63834610D8}"/>
          </ac:spMkLst>
        </pc:spChg>
        <pc:spChg chg="del">
          <ac:chgData name="Ying Zhu" userId="961aac8c-1075-4d94-b961-4da3c1c4e897" providerId="ADAL" clId="{E1C605FF-64FE-4FAE-9854-67920B52EC4E}" dt="2022-04-27T14:28:57.967" v="1883" actId="478"/>
          <ac:spMkLst>
            <pc:docMk/>
            <pc:sldMk cId="2597019895" sldId="270"/>
            <ac:spMk id="141" creationId="{246BD2C0-7573-4857-859C-F47D74C89900}"/>
          </ac:spMkLst>
        </pc:spChg>
        <pc:spChg chg="del">
          <ac:chgData name="Ying Zhu" userId="961aac8c-1075-4d94-b961-4da3c1c4e897" providerId="ADAL" clId="{E1C605FF-64FE-4FAE-9854-67920B52EC4E}" dt="2022-04-27T14:29:02.539" v="1886" actId="478"/>
          <ac:spMkLst>
            <pc:docMk/>
            <pc:sldMk cId="2597019895" sldId="270"/>
            <ac:spMk id="142" creationId="{B1265143-B405-4F6D-A8FA-EBCFD301063A}"/>
          </ac:spMkLst>
        </pc:spChg>
        <pc:spChg chg="del">
          <ac:chgData name="Ying Zhu" userId="961aac8c-1075-4d94-b961-4da3c1c4e897" providerId="ADAL" clId="{E1C605FF-64FE-4FAE-9854-67920B52EC4E}" dt="2022-04-27T14:29:17.402" v="1894" actId="478"/>
          <ac:spMkLst>
            <pc:docMk/>
            <pc:sldMk cId="2597019895" sldId="270"/>
            <ac:spMk id="143" creationId="{615326C2-6F07-4899-802C-10B3C25A02FB}"/>
          </ac:spMkLst>
        </pc:spChg>
        <pc:spChg chg="add mod">
          <ac:chgData name="Ying Zhu" userId="961aac8c-1075-4d94-b961-4da3c1c4e897" providerId="ADAL" clId="{E1C605FF-64FE-4FAE-9854-67920B52EC4E}" dt="2022-04-28T09:47:05.166" v="3273" actId="20577"/>
          <ac:spMkLst>
            <pc:docMk/>
            <pc:sldMk cId="2597019895" sldId="270"/>
            <ac:spMk id="153" creationId="{DEEFE8BB-3F51-4BCE-AFCF-CE4E24ED8C94}"/>
          </ac:spMkLst>
        </pc:spChg>
        <pc:spChg chg="add mod">
          <ac:chgData name="Ying Zhu" userId="961aac8c-1075-4d94-b961-4da3c1c4e897" providerId="ADAL" clId="{E1C605FF-64FE-4FAE-9854-67920B52EC4E}" dt="2022-04-28T09:47:23.352" v="3276" actId="571"/>
          <ac:spMkLst>
            <pc:docMk/>
            <pc:sldMk cId="2597019895" sldId="270"/>
            <ac:spMk id="163" creationId="{9D9BC93A-84E5-4627-8D3B-9062EE8963FF}"/>
          </ac:spMkLst>
        </pc:spChg>
        <pc:spChg chg="add mod">
          <ac:chgData name="Ying Zhu" userId="961aac8c-1075-4d94-b961-4da3c1c4e897" providerId="ADAL" clId="{E1C605FF-64FE-4FAE-9854-67920B52EC4E}" dt="2022-04-28T09:48:15.780" v="3374" actId="571"/>
          <ac:spMkLst>
            <pc:docMk/>
            <pc:sldMk cId="2597019895" sldId="270"/>
            <ac:spMk id="165" creationId="{DA817C93-FFD8-46CC-952B-15E95A07BDA9}"/>
          </ac:spMkLst>
        </pc:spChg>
        <pc:spChg chg="add mod">
          <ac:chgData name="Ying Zhu" userId="961aac8c-1075-4d94-b961-4da3c1c4e897" providerId="ADAL" clId="{E1C605FF-64FE-4FAE-9854-67920B52EC4E}" dt="2022-04-28T10:05:01.217" v="4016" actId="14100"/>
          <ac:spMkLst>
            <pc:docMk/>
            <pc:sldMk cId="2597019895" sldId="270"/>
            <ac:spMk id="170" creationId="{761DFD23-1ACE-43E1-B8DC-2C09C831F53D}"/>
          </ac:spMkLst>
        </pc:spChg>
        <pc:spChg chg="add mod">
          <ac:chgData name="Ying Zhu" userId="961aac8c-1075-4d94-b961-4da3c1c4e897" providerId="ADAL" clId="{E1C605FF-64FE-4FAE-9854-67920B52EC4E}" dt="2022-04-28T21:23:35.990" v="4352" actId="20577"/>
          <ac:spMkLst>
            <pc:docMk/>
            <pc:sldMk cId="2597019895" sldId="270"/>
            <ac:spMk id="177" creationId="{49B60AC8-A22F-4425-B04F-C6E4AFD037EE}"/>
          </ac:spMkLst>
        </pc:spChg>
        <pc:spChg chg="add mod">
          <ac:chgData name="Ying Zhu" userId="961aac8c-1075-4d94-b961-4da3c1c4e897" providerId="ADAL" clId="{E1C605FF-64FE-4FAE-9854-67920B52EC4E}" dt="2022-04-28T10:05:22.949" v="4020" actId="1076"/>
          <ac:spMkLst>
            <pc:docMk/>
            <pc:sldMk cId="2597019895" sldId="270"/>
            <ac:spMk id="190" creationId="{81518C36-69EC-4C6B-8335-8D98AC7A8BB7}"/>
          </ac:spMkLst>
        </pc:spChg>
        <pc:spChg chg="add mod">
          <ac:chgData name="Ying Zhu" userId="961aac8c-1075-4d94-b961-4da3c1c4e897" providerId="ADAL" clId="{E1C605FF-64FE-4FAE-9854-67920B52EC4E}" dt="2022-04-28T10:05:20.659" v="4019" actId="1076"/>
          <ac:spMkLst>
            <pc:docMk/>
            <pc:sldMk cId="2597019895" sldId="270"/>
            <ac:spMk id="191" creationId="{B6C413B1-6727-46CC-B6D0-2D5DC1FB337B}"/>
          </ac:spMkLst>
        </pc:spChg>
        <pc:spChg chg="del">
          <ac:chgData name="Ying Zhu" userId="961aac8c-1075-4d94-b961-4da3c1c4e897" providerId="ADAL" clId="{E1C605FF-64FE-4FAE-9854-67920B52EC4E}" dt="2022-04-27T14:28:58.983" v="1884" actId="478"/>
          <ac:spMkLst>
            <pc:docMk/>
            <pc:sldMk cId="2597019895" sldId="270"/>
            <ac:spMk id="231" creationId="{00000000-0000-0000-0000-000000000000}"/>
          </ac:spMkLst>
        </pc:spChg>
        <pc:spChg chg="del">
          <ac:chgData name="Ying Zhu" userId="961aac8c-1075-4d94-b961-4da3c1c4e897" providerId="ADAL" clId="{E1C605FF-64FE-4FAE-9854-67920B52EC4E}" dt="2022-04-27T14:29:17.402" v="1894" actId="478"/>
          <ac:spMkLst>
            <pc:docMk/>
            <pc:sldMk cId="2597019895" sldId="270"/>
            <ac:spMk id="232" creationId="{00000000-0000-0000-0000-000000000000}"/>
          </ac:spMkLst>
        </pc:spChg>
        <pc:spChg chg="del">
          <ac:chgData name="Ying Zhu" userId="961aac8c-1075-4d94-b961-4da3c1c4e897" providerId="ADAL" clId="{E1C605FF-64FE-4FAE-9854-67920B52EC4E}" dt="2022-04-27T14:29:03.361" v="1887" actId="478"/>
          <ac:spMkLst>
            <pc:docMk/>
            <pc:sldMk cId="2597019895" sldId="270"/>
            <ac:spMk id="233" creationId="{00000000-0000-0000-0000-000000000000}"/>
          </ac:spMkLst>
        </pc:spChg>
        <pc:cxnChg chg="add del">
          <ac:chgData name="Ying Zhu" userId="961aac8c-1075-4d94-b961-4da3c1c4e897" providerId="ADAL" clId="{E1C605FF-64FE-4FAE-9854-67920B52EC4E}" dt="2022-04-27T14:29:11.971" v="1891" actId="478"/>
          <ac:cxnSpMkLst>
            <pc:docMk/>
            <pc:sldMk cId="2597019895" sldId="270"/>
            <ac:cxnSpMk id="5" creationId="{00000000-0000-0000-0000-000000000000}"/>
          </ac:cxnSpMkLst>
        </pc:cxnChg>
        <pc:cxnChg chg="add mod">
          <ac:chgData name="Ying Zhu" userId="961aac8c-1075-4d94-b961-4da3c1c4e897" providerId="ADAL" clId="{E1C605FF-64FE-4FAE-9854-67920B52EC4E}" dt="2022-04-28T09:46:14.387" v="3156" actId="1035"/>
          <ac:cxnSpMkLst>
            <pc:docMk/>
            <pc:sldMk cId="2597019895" sldId="270"/>
            <ac:cxnSpMk id="61" creationId="{7E0DE769-67AC-4614-93D3-5B8D7D3A8899}"/>
          </ac:cxnSpMkLst>
        </pc:cxnChg>
        <pc:cxnChg chg="add mod">
          <ac:chgData name="Ying Zhu" userId="961aac8c-1075-4d94-b961-4da3c1c4e897" providerId="ADAL" clId="{E1C605FF-64FE-4FAE-9854-67920B52EC4E}" dt="2022-04-28T09:46:14.387" v="3156" actId="1035"/>
          <ac:cxnSpMkLst>
            <pc:docMk/>
            <pc:sldMk cId="2597019895" sldId="270"/>
            <ac:cxnSpMk id="64" creationId="{FDA4247C-63FF-458C-9243-4D6C9FA7BCA9}"/>
          </ac:cxnSpMkLst>
        </pc:cxnChg>
        <pc:cxnChg chg="add mod">
          <ac:chgData name="Ying Zhu" userId="961aac8c-1075-4d94-b961-4da3c1c4e897" providerId="ADAL" clId="{E1C605FF-64FE-4FAE-9854-67920B52EC4E}" dt="2022-04-28T10:05:42.380" v="4025" actId="1036"/>
          <ac:cxnSpMkLst>
            <pc:docMk/>
            <pc:sldMk cId="2597019895" sldId="270"/>
            <ac:cxnSpMk id="65" creationId="{6B344A2E-6ADA-42E8-9CFD-11A63002165C}"/>
          </ac:cxnSpMkLst>
        </pc:cxnChg>
        <pc:cxnChg chg="add mod ord">
          <ac:chgData name="Ying Zhu" userId="961aac8c-1075-4d94-b961-4da3c1c4e897" providerId="ADAL" clId="{E1C605FF-64FE-4FAE-9854-67920B52EC4E}" dt="2022-04-28T09:38:10.017" v="2700" actId="14100"/>
          <ac:cxnSpMkLst>
            <pc:docMk/>
            <pc:sldMk cId="2597019895" sldId="270"/>
            <ac:cxnSpMk id="66" creationId="{463F41FD-F637-44D0-989A-4472D4E97574}"/>
          </ac:cxnSpMkLst>
        </pc:cxnChg>
        <pc:cxnChg chg="add mod">
          <ac:chgData name="Ying Zhu" userId="961aac8c-1075-4d94-b961-4da3c1c4e897" providerId="ADAL" clId="{E1C605FF-64FE-4FAE-9854-67920B52EC4E}" dt="2022-04-28T09:47:19.362" v="3275" actId="14100"/>
          <ac:cxnSpMkLst>
            <pc:docMk/>
            <pc:sldMk cId="2597019895" sldId="270"/>
            <ac:cxnSpMk id="67" creationId="{B724422B-BE64-4FC2-8336-F7C468045CFB}"/>
          </ac:cxnSpMkLst>
        </pc:cxnChg>
        <pc:cxnChg chg="add del mod">
          <ac:chgData name="Ying Zhu" userId="961aac8c-1075-4d94-b961-4da3c1c4e897" providerId="ADAL" clId="{E1C605FF-64FE-4FAE-9854-67920B52EC4E}" dt="2022-04-28T09:35:51.986" v="2622" actId="478"/>
          <ac:cxnSpMkLst>
            <pc:docMk/>
            <pc:sldMk cId="2597019895" sldId="270"/>
            <ac:cxnSpMk id="68" creationId="{70FBD63D-823A-48F5-A336-4926DB818F7E}"/>
          </ac:cxnSpMkLst>
        </pc:cxnChg>
        <pc:cxnChg chg="add mod">
          <ac:chgData name="Ying Zhu" userId="961aac8c-1075-4d94-b961-4da3c1c4e897" providerId="ADAL" clId="{E1C605FF-64FE-4FAE-9854-67920B52EC4E}" dt="2022-04-28T10:03:27.332" v="3860" actId="1076"/>
          <ac:cxnSpMkLst>
            <pc:docMk/>
            <pc:sldMk cId="2597019895" sldId="270"/>
            <ac:cxnSpMk id="69" creationId="{58C5D906-B0B1-4852-9D1C-B462B5DEDFF9}"/>
          </ac:cxnSpMkLst>
        </pc:cxnChg>
        <pc:cxnChg chg="add mod">
          <ac:chgData name="Ying Zhu" userId="961aac8c-1075-4d94-b961-4da3c1c4e897" providerId="ADAL" clId="{E1C605FF-64FE-4FAE-9854-67920B52EC4E}" dt="2022-04-28T09:46:16.293" v="3158" actId="1035"/>
          <ac:cxnSpMkLst>
            <pc:docMk/>
            <pc:sldMk cId="2597019895" sldId="270"/>
            <ac:cxnSpMk id="73" creationId="{E8AA16DE-CB08-4D41-8196-1806699F7517}"/>
          </ac:cxnSpMkLst>
        </pc:cxnChg>
        <pc:cxnChg chg="del mod">
          <ac:chgData name="Ying Zhu" userId="961aac8c-1075-4d94-b961-4da3c1c4e897" providerId="ADAL" clId="{E1C605FF-64FE-4FAE-9854-67920B52EC4E}" dt="2022-04-27T14:45:17.399" v="1956" actId="478"/>
          <ac:cxnSpMkLst>
            <pc:docMk/>
            <pc:sldMk cId="2597019895" sldId="270"/>
            <ac:cxnSpMk id="76" creationId="{C762778B-7079-4913-9D75-F1F1BF8FBF99}"/>
          </ac:cxnSpMkLst>
        </pc:cxnChg>
        <pc:cxnChg chg="add mod">
          <ac:chgData name="Ying Zhu" userId="961aac8c-1075-4d94-b961-4da3c1c4e897" providerId="ADAL" clId="{E1C605FF-64FE-4FAE-9854-67920B52EC4E}" dt="2022-04-27T14:45:24.478" v="1958"/>
          <ac:cxnSpMkLst>
            <pc:docMk/>
            <pc:sldMk cId="2597019895" sldId="270"/>
            <ac:cxnSpMk id="85" creationId="{A853D484-EF64-437A-972E-D2E69F71D4D4}"/>
          </ac:cxnSpMkLst>
        </pc:cxnChg>
        <pc:cxnChg chg="add del mod">
          <ac:chgData name="Ying Zhu" userId="961aac8c-1075-4d94-b961-4da3c1c4e897" providerId="ADAL" clId="{E1C605FF-64FE-4FAE-9854-67920B52EC4E}" dt="2022-04-28T09:36:35.336" v="2631" actId="1076"/>
          <ac:cxnSpMkLst>
            <pc:docMk/>
            <pc:sldMk cId="2597019895" sldId="270"/>
            <ac:cxnSpMk id="86" creationId="{C2487594-1CCA-49A3-B7D6-E3668FFAB7DC}"/>
          </ac:cxnSpMkLst>
        </pc:cxnChg>
        <pc:cxnChg chg="add mod">
          <ac:chgData name="Ying Zhu" userId="961aac8c-1075-4d94-b961-4da3c1c4e897" providerId="ADAL" clId="{E1C605FF-64FE-4FAE-9854-67920B52EC4E}" dt="2022-04-28T09:36:33.019" v="2630" actId="1076"/>
          <ac:cxnSpMkLst>
            <pc:docMk/>
            <pc:sldMk cId="2597019895" sldId="270"/>
            <ac:cxnSpMk id="87" creationId="{7A4C7535-534E-4542-8F9C-E9D4CF19DBB7}"/>
          </ac:cxnSpMkLst>
        </pc:cxnChg>
        <pc:cxnChg chg="add del mod">
          <ac:chgData name="Ying Zhu" userId="961aac8c-1075-4d94-b961-4da3c1c4e897" providerId="ADAL" clId="{E1C605FF-64FE-4FAE-9854-67920B52EC4E}" dt="2022-04-28T09:31:11.349" v="2449" actId="478"/>
          <ac:cxnSpMkLst>
            <pc:docMk/>
            <pc:sldMk cId="2597019895" sldId="270"/>
            <ac:cxnSpMk id="88" creationId="{D1F4BEA8-74EC-4952-810C-0599F4ADAB45}"/>
          </ac:cxnSpMkLst>
        </pc:cxnChg>
        <pc:cxnChg chg="add del mod">
          <ac:chgData name="Ying Zhu" userId="961aac8c-1075-4d94-b961-4da3c1c4e897" providerId="ADAL" clId="{E1C605FF-64FE-4FAE-9854-67920B52EC4E}" dt="2022-04-28T09:31:10.027" v="2448" actId="478"/>
          <ac:cxnSpMkLst>
            <pc:docMk/>
            <pc:sldMk cId="2597019895" sldId="270"/>
            <ac:cxnSpMk id="89" creationId="{DF4DB86B-1A17-4719-8488-34514BF7EE8C}"/>
          </ac:cxnSpMkLst>
        </pc:cxnChg>
        <pc:cxnChg chg="add mod">
          <ac:chgData name="Ying Zhu" userId="961aac8c-1075-4d94-b961-4da3c1c4e897" providerId="ADAL" clId="{E1C605FF-64FE-4FAE-9854-67920B52EC4E}" dt="2022-04-28T10:06:13.602" v="4032" actId="1076"/>
          <ac:cxnSpMkLst>
            <pc:docMk/>
            <pc:sldMk cId="2597019895" sldId="270"/>
            <ac:cxnSpMk id="90" creationId="{C01DA7E7-685B-4C6A-BD88-DA9C251333CE}"/>
          </ac:cxnSpMkLst>
        </pc:cxnChg>
        <pc:cxnChg chg="add mod">
          <ac:chgData name="Ying Zhu" userId="961aac8c-1075-4d94-b961-4da3c1c4e897" providerId="ADAL" clId="{E1C605FF-64FE-4FAE-9854-67920B52EC4E}" dt="2022-04-28T10:06:16.241" v="4033" actId="1076"/>
          <ac:cxnSpMkLst>
            <pc:docMk/>
            <pc:sldMk cId="2597019895" sldId="270"/>
            <ac:cxnSpMk id="91" creationId="{94069797-E041-46DA-9F5A-5E6B6D6E98BE}"/>
          </ac:cxnSpMkLst>
        </pc:cxnChg>
        <pc:cxnChg chg="add mod">
          <ac:chgData name="Ying Zhu" userId="961aac8c-1075-4d94-b961-4da3c1c4e897" providerId="ADAL" clId="{E1C605FF-64FE-4FAE-9854-67920B52EC4E}" dt="2022-04-28T10:06:16.241" v="4033" actId="1076"/>
          <ac:cxnSpMkLst>
            <pc:docMk/>
            <pc:sldMk cId="2597019895" sldId="270"/>
            <ac:cxnSpMk id="92" creationId="{A8250ABC-8D64-4081-AE95-1002A7BF21E7}"/>
          </ac:cxnSpMkLst>
        </pc:cxnChg>
        <pc:cxnChg chg="add mod">
          <ac:chgData name="Ying Zhu" userId="961aac8c-1075-4d94-b961-4da3c1c4e897" providerId="ADAL" clId="{E1C605FF-64FE-4FAE-9854-67920B52EC4E}" dt="2022-04-28T09:57:55.692" v="3693" actId="14100"/>
          <ac:cxnSpMkLst>
            <pc:docMk/>
            <pc:sldMk cId="2597019895" sldId="270"/>
            <ac:cxnSpMk id="100" creationId="{9C1CAA17-082F-419A-8DE2-9F8704360812}"/>
          </ac:cxnSpMkLst>
        </pc:cxnChg>
        <pc:cxnChg chg="del mod">
          <ac:chgData name="Ying Zhu" userId="961aac8c-1075-4d94-b961-4da3c1c4e897" providerId="ADAL" clId="{E1C605FF-64FE-4FAE-9854-67920B52EC4E}" dt="2022-04-27T14:45:17.399" v="1956" actId="478"/>
          <ac:cxnSpMkLst>
            <pc:docMk/>
            <pc:sldMk cId="2597019895" sldId="270"/>
            <ac:cxnSpMk id="110" creationId="{7DD5B0FB-BA84-4A60-8FFE-4253098A4D9E}"/>
          </ac:cxnSpMkLst>
        </pc:cxnChg>
        <pc:cxnChg chg="del mod">
          <ac:chgData name="Ying Zhu" userId="961aac8c-1075-4d94-b961-4da3c1c4e897" providerId="ADAL" clId="{E1C605FF-64FE-4FAE-9854-67920B52EC4E}" dt="2022-04-27T14:45:17.399" v="1956" actId="478"/>
          <ac:cxnSpMkLst>
            <pc:docMk/>
            <pc:sldMk cId="2597019895" sldId="270"/>
            <ac:cxnSpMk id="113" creationId="{B193C38D-4EDE-46B2-B1A0-606EF3D09F16}"/>
          </ac:cxnSpMkLst>
        </pc:cxnChg>
        <pc:cxnChg chg="del mod">
          <ac:chgData name="Ying Zhu" userId="961aac8c-1075-4d94-b961-4da3c1c4e897" providerId="ADAL" clId="{E1C605FF-64FE-4FAE-9854-67920B52EC4E}" dt="2022-04-27T14:45:17.399" v="1956" actId="478"/>
          <ac:cxnSpMkLst>
            <pc:docMk/>
            <pc:sldMk cId="2597019895" sldId="270"/>
            <ac:cxnSpMk id="115" creationId="{4B6B01A3-6149-4066-9F16-17E280E82A7E}"/>
          </ac:cxnSpMkLst>
        </pc:cxnChg>
        <pc:cxnChg chg="del mod">
          <ac:chgData name="Ying Zhu" userId="961aac8c-1075-4d94-b961-4da3c1c4e897" providerId="ADAL" clId="{E1C605FF-64FE-4FAE-9854-67920B52EC4E}" dt="2022-04-27T14:45:17.399" v="1956" actId="478"/>
          <ac:cxnSpMkLst>
            <pc:docMk/>
            <pc:sldMk cId="2597019895" sldId="270"/>
            <ac:cxnSpMk id="119" creationId="{37CF96A9-1667-4A45-A694-8DA6DEF7EFE7}"/>
          </ac:cxnSpMkLst>
        </pc:cxnChg>
        <pc:cxnChg chg="del mod">
          <ac:chgData name="Ying Zhu" userId="961aac8c-1075-4d94-b961-4da3c1c4e897" providerId="ADAL" clId="{E1C605FF-64FE-4FAE-9854-67920B52EC4E}" dt="2022-04-27T14:45:17.399" v="1956" actId="478"/>
          <ac:cxnSpMkLst>
            <pc:docMk/>
            <pc:sldMk cId="2597019895" sldId="270"/>
            <ac:cxnSpMk id="127" creationId="{D42C765E-4BC7-4AA6-B933-AA1D806376A3}"/>
          </ac:cxnSpMkLst>
        </pc:cxnChg>
        <pc:cxnChg chg="del mod">
          <ac:chgData name="Ying Zhu" userId="961aac8c-1075-4d94-b961-4da3c1c4e897" providerId="ADAL" clId="{E1C605FF-64FE-4FAE-9854-67920B52EC4E}" dt="2022-04-27T14:45:17.399" v="1956" actId="478"/>
          <ac:cxnSpMkLst>
            <pc:docMk/>
            <pc:sldMk cId="2597019895" sldId="270"/>
            <ac:cxnSpMk id="130" creationId="{4F4373A8-D7F8-4310-BC3B-270E7EBA583A}"/>
          </ac:cxnSpMkLst>
        </pc:cxnChg>
        <pc:cxnChg chg="del mod">
          <ac:chgData name="Ying Zhu" userId="961aac8c-1075-4d94-b961-4da3c1c4e897" providerId="ADAL" clId="{E1C605FF-64FE-4FAE-9854-67920B52EC4E}" dt="2022-04-27T14:45:17.399" v="1956" actId="478"/>
          <ac:cxnSpMkLst>
            <pc:docMk/>
            <pc:sldMk cId="2597019895" sldId="270"/>
            <ac:cxnSpMk id="151" creationId="{F40356A8-0C49-4BAF-B6C2-7B8BEF8B1B35}"/>
          </ac:cxnSpMkLst>
        </pc:cxnChg>
        <pc:cxnChg chg="add mod ord">
          <ac:chgData name="Ying Zhu" userId="961aac8c-1075-4d94-b961-4da3c1c4e897" providerId="ADAL" clId="{E1C605FF-64FE-4FAE-9854-67920B52EC4E}" dt="2022-04-28T10:02:46.488" v="3807" actId="167"/>
          <ac:cxnSpMkLst>
            <pc:docMk/>
            <pc:sldMk cId="2597019895" sldId="270"/>
            <ac:cxnSpMk id="181" creationId="{B889F548-5517-40D0-9BAC-B4FE43888EDC}"/>
          </ac:cxnSpMkLst>
        </pc:cxnChg>
        <pc:cxnChg chg="add mod">
          <ac:chgData name="Ying Zhu" userId="961aac8c-1075-4d94-b961-4da3c1c4e897" providerId="ADAL" clId="{E1C605FF-64FE-4FAE-9854-67920B52EC4E}" dt="2022-04-28T10:06:13.602" v="4032" actId="1076"/>
          <ac:cxnSpMkLst>
            <pc:docMk/>
            <pc:sldMk cId="2597019895" sldId="270"/>
            <ac:cxnSpMk id="193" creationId="{01A32E26-1A61-4C29-98A0-5B07AD4DCC68}"/>
          </ac:cxnSpMkLst>
        </pc:cxnChg>
        <pc:cxnChg chg="add mod">
          <ac:chgData name="Ying Zhu" userId="961aac8c-1075-4d94-b961-4da3c1c4e897" providerId="ADAL" clId="{E1C605FF-64FE-4FAE-9854-67920B52EC4E}" dt="2022-04-28T10:06:13.602" v="4032" actId="1076"/>
          <ac:cxnSpMkLst>
            <pc:docMk/>
            <pc:sldMk cId="2597019895" sldId="270"/>
            <ac:cxnSpMk id="196" creationId="{50391519-36BC-4F25-B16B-E253BD4DCB5F}"/>
          </ac:cxnSpMkLst>
        </pc:cxnChg>
      </pc:sldChg>
      <pc:sldChg chg="delSp add del mod">
        <pc:chgData name="Ying Zhu" userId="961aac8c-1075-4d94-b961-4da3c1c4e897" providerId="ADAL" clId="{E1C605FF-64FE-4FAE-9854-67920B52EC4E}" dt="2022-04-26T14:54:11.734" v="1561" actId="47"/>
        <pc:sldMkLst>
          <pc:docMk/>
          <pc:sldMk cId="2838567020" sldId="270"/>
        </pc:sldMkLst>
        <pc:spChg chg="del">
          <ac:chgData name="Ying Zhu" userId="961aac8c-1075-4d94-b961-4da3c1c4e897" providerId="ADAL" clId="{E1C605FF-64FE-4FAE-9854-67920B52EC4E}" dt="2022-04-26T14:41:46.302" v="1560" actId="478"/>
          <ac:spMkLst>
            <pc:docMk/>
            <pc:sldMk cId="2838567020" sldId="270"/>
            <ac:spMk id="88" creationId="{24454D53-8E6A-4B3F-AD84-4DBB95616494}"/>
          </ac:spMkLst>
        </pc:spChg>
      </pc:sldChg>
      <pc:sldChg chg="addSp delSp modSp new del mod">
        <pc:chgData name="Ying Zhu" userId="961aac8c-1075-4d94-b961-4da3c1c4e897" providerId="ADAL" clId="{E1C605FF-64FE-4FAE-9854-67920B52EC4E}" dt="2022-04-28T13:37:41.336" v="4054" actId="47"/>
        <pc:sldMkLst>
          <pc:docMk/>
          <pc:sldMk cId="286038701" sldId="271"/>
        </pc:sldMkLst>
        <pc:spChg chg="del">
          <ac:chgData name="Ying Zhu" userId="961aac8c-1075-4d94-b961-4da3c1c4e897" providerId="ADAL" clId="{E1C605FF-64FE-4FAE-9854-67920B52EC4E}" dt="2022-04-28T13:35:36.033" v="4050" actId="478"/>
          <ac:spMkLst>
            <pc:docMk/>
            <pc:sldMk cId="286038701" sldId="271"/>
            <ac:spMk id="2" creationId="{1AB9FEB5-909A-4426-A269-B9B3D0DD8D12}"/>
          </ac:spMkLst>
        </pc:spChg>
        <pc:spChg chg="del">
          <ac:chgData name="Ying Zhu" userId="961aac8c-1075-4d94-b961-4da3c1c4e897" providerId="ADAL" clId="{E1C605FF-64FE-4FAE-9854-67920B52EC4E}" dt="2022-04-28T13:35:35.076" v="4049" actId="478"/>
          <ac:spMkLst>
            <pc:docMk/>
            <pc:sldMk cId="286038701" sldId="271"/>
            <ac:spMk id="3" creationId="{570A287D-FD1B-41FD-84B0-A0B810E29B2C}"/>
          </ac:spMkLst>
        </pc:spChg>
        <pc:graphicFrameChg chg="add del mod">
          <ac:chgData name="Ying Zhu" userId="961aac8c-1075-4d94-b961-4da3c1c4e897" providerId="ADAL" clId="{E1C605FF-64FE-4FAE-9854-67920B52EC4E}" dt="2022-04-28T13:35:39.720" v="4052" actId="478"/>
          <ac:graphicFrameMkLst>
            <pc:docMk/>
            <pc:sldMk cId="286038701" sldId="271"/>
            <ac:graphicFrameMk id="4" creationId="{4CD6F66B-E4D0-40C4-8EFF-DFF6893091E1}"/>
          </ac:graphicFrameMkLst>
        </pc:graphicFrameChg>
        <pc:picChg chg="del">
          <ac:chgData name="Ying Zhu" userId="961aac8c-1075-4d94-b961-4da3c1c4e897" providerId="ADAL" clId="{E1C605FF-64FE-4FAE-9854-67920B52EC4E}" dt="2022-04-28T13:37:39.376" v="4053" actId="478"/>
          <ac:picMkLst>
            <pc:docMk/>
            <pc:sldMk cId="286038701" sldId="271"/>
            <ac:picMk id="5" creationId="{B7141D7D-1977-417A-990E-FCD6B2F0E9DC}"/>
          </ac:picMkLst>
        </pc:picChg>
      </pc:sldChg>
      <pc:sldChg chg="addSp delSp modSp new del mod">
        <pc:chgData name="Ying Zhu" userId="961aac8c-1075-4d94-b961-4da3c1c4e897" providerId="ADAL" clId="{E1C605FF-64FE-4FAE-9854-67920B52EC4E}" dt="2022-04-28T21:14:46.894" v="4060" actId="47"/>
        <pc:sldMkLst>
          <pc:docMk/>
          <pc:sldMk cId="358350212" sldId="271"/>
        </pc:sldMkLst>
        <pc:spChg chg="del">
          <ac:chgData name="Ying Zhu" userId="961aac8c-1075-4d94-b961-4da3c1c4e897" providerId="ADAL" clId="{E1C605FF-64FE-4FAE-9854-67920B52EC4E}" dt="2022-04-28T21:14:04.294" v="4057" actId="478"/>
          <ac:spMkLst>
            <pc:docMk/>
            <pc:sldMk cId="358350212" sldId="271"/>
            <ac:spMk id="2" creationId="{EBD29067-ED60-498E-8B08-FE9E66CDB51B}"/>
          </ac:spMkLst>
        </pc:spChg>
        <pc:spChg chg="del">
          <ac:chgData name="Ying Zhu" userId="961aac8c-1075-4d94-b961-4da3c1c4e897" providerId="ADAL" clId="{E1C605FF-64FE-4FAE-9854-67920B52EC4E}" dt="2022-04-28T21:14:02.934" v="4056" actId="478"/>
          <ac:spMkLst>
            <pc:docMk/>
            <pc:sldMk cId="358350212" sldId="271"/>
            <ac:spMk id="3" creationId="{451E8E05-D467-4B45-A867-827A03B29FAC}"/>
          </ac:spMkLst>
        </pc:spChg>
        <pc:graphicFrameChg chg="add del mod">
          <ac:chgData name="Ying Zhu" userId="961aac8c-1075-4d94-b961-4da3c1c4e897" providerId="ADAL" clId="{E1C605FF-64FE-4FAE-9854-67920B52EC4E}" dt="2022-04-28T21:14:07.652" v="4059"/>
          <ac:graphicFrameMkLst>
            <pc:docMk/>
            <pc:sldMk cId="358350212" sldId="271"/>
            <ac:graphicFrameMk id="4" creationId="{51587AAA-9927-4B1A-89AB-40CFF370226A}"/>
          </ac:graphicFrameMkLst>
        </pc:graphicFrameChg>
      </pc:sldChg>
    </pc:docChg>
  </pc:docChgLst>
  <pc:docChgLst>
    <pc:chgData name="Ying Zhu" userId="961aac8c-1075-4d94-b961-4da3c1c4e897" providerId="ADAL" clId="{176070EA-7A53-4729-B464-D5DBFAB792EB}"/>
    <pc:docChg chg="undo redo custSel addSld delSld modSld">
      <pc:chgData name="Ying Zhu" userId="961aac8c-1075-4d94-b961-4da3c1c4e897" providerId="ADAL" clId="{176070EA-7A53-4729-B464-D5DBFAB792EB}" dt="2024-10-09T08:14:51.129" v="1069" actId="14100"/>
      <pc:docMkLst>
        <pc:docMk/>
      </pc:docMkLst>
      <pc:sldChg chg="del">
        <pc:chgData name="Ying Zhu" userId="961aac8c-1075-4d94-b961-4da3c1c4e897" providerId="ADAL" clId="{176070EA-7A53-4729-B464-D5DBFAB792EB}" dt="2024-10-08T12:12:17.115" v="464" actId="47"/>
        <pc:sldMkLst>
          <pc:docMk/>
          <pc:sldMk cId="3697898364" sldId="264"/>
        </pc:sldMkLst>
      </pc:sldChg>
      <pc:sldChg chg="del">
        <pc:chgData name="Ying Zhu" userId="961aac8c-1075-4d94-b961-4da3c1c4e897" providerId="ADAL" clId="{176070EA-7A53-4729-B464-D5DBFAB792EB}" dt="2024-10-08T10:43:05.698" v="3" actId="47"/>
        <pc:sldMkLst>
          <pc:docMk/>
          <pc:sldMk cId="4142015745" sldId="265"/>
        </pc:sldMkLst>
      </pc:sldChg>
      <pc:sldChg chg="del">
        <pc:chgData name="Ying Zhu" userId="961aac8c-1075-4d94-b961-4da3c1c4e897" providerId="ADAL" clId="{176070EA-7A53-4729-B464-D5DBFAB792EB}" dt="2024-10-08T10:43:13.261" v="5" actId="47"/>
        <pc:sldMkLst>
          <pc:docMk/>
          <pc:sldMk cId="470536717" sldId="266"/>
        </pc:sldMkLst>
      </pc:sldChg>
      <pc:sldChg chg="addSp delSp modSp mod">
        <pc:chgData name="Ying Zhu" userId="961aac8c-1075-4d94-b961-4da3c1c4e897" providerId="ADAL" clId="{176070EA-7A53-4729-B464-D5DBFAB792EB}" dt="2024-10-09T08:14:38.083" v="1068" actId="1076"/>
        <pc:sldMkLst>
          <pc:docMk/>
          <pc:sldMk cId="2663019969" sldId="267"/>
        </pc:sldMkLst>
        <pc:spChg chg="mod">
          <ac:chgData name="Ying Zhu" userId="961aac8c-1075-4d94-b961-4da3c1c4e897" providerId="ADAL" clId="{176070EA-7A53-4729-B464-D5DBFAB792EB}" dt="2024-10-08T12:26:45.448" v="804" actId="20577"/>
          <ac:spMkLst>
            <pc:docMk/>
            <pc:sldMk cId="2663019969" sldId="267"/>
            <ac:spMk id="3" creationId="{762861CD-F3EE-1C92-F162-4EDA42517107}"/>
          </ac:spMkLst>
        </pc:spChg>
        <pc:spChg chg="mod">
          <ac:chgData name="Ying Zhu" userId="961aac8c-1075-4d94-b961-4da3c1c4e897" providerId="ADAL" clId="{176070EA-7A53-4729-B464-D5DBFAB792EB}" dt="2024-10-08T12:26:49.581" v="805" actId="14100"/>
          <ac:spMkLst>
            <pc:docMk/>
            <pc:sldMk cId="2663019969" sldId="267"/>
            <ac:spMk id="6" creationId="{EC0EAA40-F93A-DD20-250A-4DA857ABCCFD}"/>
          </ac:spMkLst>
        </pc:spChg>
        <pc:spChg chg="mod">
          <ac:chgData name="Ying Zhu" userId="961aac8c-1075-4d94-b961-4da3c1c4e897" providerId="ADAL" clId="{176070EA-7A53-4729-B464-D5DBFAB792EB}" dt="2024-10-08T12:26:40.014" v="801" actId="1076"/>
          <ac:spMkLst>
            <pc:docMk/>
            <pc:sldMk cId="2663019969" sldId="267"/>
            <ac:spMk id="34" creationId="{5BB415A5-DB05-424D-A0C9-E2A8F122D220}"/>
          </ac:spMkLst>
        </pc:spChg>
        <pc:spChg chg="del">
          <ac:chgData name="Ying Zhu" userId="961aac8c-1075-4d94-b961-4da3c1c4e897" providerId="ADAL" clId="{176070EA-7A53-4729-B464-D5DBFAB792EB}" dt="2024-10-08T10:43:23.375" v="10" actId="478"/>
          <ac:spMkLst>
            <pc:docMk/>
            <pc:sldMk cId="2663019969" sldId="267"/>
            <ac:spMk id="45" creationId="{3FBAB1A5-AA0A-4F91-AC34-1591F6FC0250}"/>
          </ac:spMkLst>
        </pc:spChg>
        <pc:spChg chg="del mod">
          <ac:chgData name="Ying Zhu" userId="961aac8c-1075-4d94-b961-4da3c1c4e897" providerId="ADAL" clId="{176070EA-7A53-4729-B464-D5DBFAB792EB}" dt="2024-10-08T10:44:23.087" v="51" actId="478"/>
          <ac:spMkLst>
            <pc:docMk/>
            <pc:sldMk cId="2663019969" sldId="267"/>
            <ac:spMk id="46" creationId="{643CA6AD-91A6-4DBD-8FAE-6F5F2B9BB64C}"/>
          </ac:spMkLst>
        </pc:spChg>
        <pc:spChg chg="del">
          <ac:chgData name="Ying Zhu" userId="961aac8c-1075-4d94-b961-4da3c1c4e897" providerId="ADAL" clId="{176070EA-7A53-4729-B464-D5DBFAB792EB}" dt="2024-10-08T10:44:25.485" v="52" actId="478"/>
          <ac:spMkLst>
            <pc:docMk/>
            <pc:sldMk cId="2663019969" sldId="267"/>
            <ac:spMk id="49" creationId="{FA289C0D-D713-47D0-BA9E-1ABEAA99478A}"/>
          </ac:spMkLst>
        </pc:spChg>
        <pc:spChg chg="del">
          <ac:chgData name="Ying Zhu" userId="961aac8c-1075-4d94-b961-4da3c1c4e897" providerId="ADAL" clId="{176070EA-7A53-4729-B464-D5DBFAB792EB}" dt="2024-10-08T10:43:21.975" v="9" actId="478"/>
          <ac:spMkLst>
            <pc:docMk/>
            <pc:sldMk cId="2663019969" sldId="267"/>
            <ac:spMk id="51" creationId="{4B38C310-91E8-4D9C-8919-D7A459139775}"/>
          </ac:spMkLst>
        </pc:spChg>
        <pc:spChg chg="del">
          <ac:chgData name="Ying Zhu" userId="961aac8c-1075-4d94-b961-4da3c1c4e897" providerId="ADAL" clId="{176070EA-7A53-4729-B464-D5DBFAB792EB}" dt="2024-10-08T10:43:18.962" v="6" actId="478"/>
          <ac:spMkLst>
            <pc:docMk/>
            <pc:sldMk cId="2663019969" sldId="267"/>
            <ac:spMk id="53" creationId="{77708972-44B8-4F76-BE06-0BAEC7DC202D}"/>
          </ac:spMkLst>
        </pc:spChg>
        <pc:spChg chg="del">
          <ac:chgData name="Ying Zhu" userId="961aac8c-1075-4d94-b961-4da3c1c4e897" providerId="ADAL" clId="{176070EA-7A53-4729-B464-D5DBFAB792EB}" dt="2024-10-08T10:43:19.304" v="7" actId="478"/>
          <ac:spMkLst>
            <pc:docMk/>
            <pc:sldMk cId="2663019969" sldId="267"/>
            <ac:spMk id="54" creationId="{E2A3D1E7-DD3B-4E0B-AA96-2119A84D52A2}"/>
          </ac:spMkLst>
        </pc:spChg>
        <pc:spChg chg="del">
          <ac:chgData name="Ying Zhu" userId="961aac8c-1075-4d94-b961-4da3c1c4e897" providerId="ADAL" clId="{176070EA-7A53-4729-B464-D5DBFAB792EB}" dt="2024-10-08T10:43:20.161" v="8" actId="478"/>
          <ac:spMkLst>
            <pc:docMk/>
            <pc:sldMk cId="2663019969" sldId="267"/>
            <ac:spMk id="55" creationId="{B4ECED39-75B1-41FD-9EE1-DA54EE42CAC8}"/>
          </ac:spMkLst>
        </pc:spChg>
        <pc:spChg chg="mod">
          <ac:chgData name="Ying Zhu" userId="961aac8c-1075-4d94-b961-4da3c1c4e897" providerId="ADAL" clId="{176070EA-7A53-4729-B464-D5DBFAB792EB}" dt="2024-10-08T12:26:27.381" v="797" actId="1076"/>
          <ac:spMkLst>
            <pc:docMk/>
            <pc:sldMk cId="2663019969" sldId="267"/>
            <ac:spMk id="62" creationId="{6B6ED179-06F3-42EA-8EAF-5005F1C048BD}"/>
          </ac:spMkLst>
        </pc:spChg>
        <pc:spChg chg="mod">
          <ac:chgData name="Ying Zhu" userId="961aac8c-1075-4d94-b961-4da3c1c4e897" providerId="ADAL" clId="{176070EA-7A53-4729-B464-D5DBFAB792EB}" dt="2024-10-08T12:26:25.558" v="796" actId="1076"/>
          <ac:spMkLst>
            <pc:docMk/>
            <pc:sldMk cId="2663019969" sldId="267"/>
            <ac:spMk id="63" creationId="{E6571C15-2543-47C7-BC16-2353855B663E}"/>
          </ac:spMkLst>
        </pc:spChg>
        <pc:spChg chg="mod">
          <ac:chgData name="Ying Zhu" userId="961aac8c-1075-4d94-b961-4da3c1c4e897" providerId="ADAL" clId="{176070EA-7A53-4729-B464-D5DBFAB792EB}" dt="2024-10-08T10:47:50.587" v="133" actId="1076"/>
          <ac:spMkLst>
            <pc:docMk/>
            <pc:sldMk cId="2663019969" sldId="267"/>
            <ac:spMk id="72" creationId="{BBA9C530-F45D-4F1D-96D3-F8214271CDA2}"/>
          </ac:spMkLst>
        </pc:spChg>
        <pc:spChg chg="add mod">
          <ac:chgData name="Ying Zhu" userId="961aac8c-1075-4d94-b961-4da3c1c4e897" providerId="ADAL" clId="{176070EA-7A53-4729-B464-D5DBFAB792EB}" dt="2024-10-08T12:27:56.381" v="835" actId="1076"/>
          <ac:spMkLst>
            <pc:docMk/>
            <pc:sldMk cId="2663019969" sldId="267"/>
            <ac:spMk id="88" creationId="{1B1142FD-E716-734B-F3C2-D3203429004F}"/>
          </ac:spMkLst>
        </pc:spChg>
        <pc:spChg chg="add mod">
          <ac:chgData name="Ying Zhu" userId="961aac8c-1075-4d94-b961-4da3c1c4e897" providerId="ADAL" clId="{176070EA-7A53-4729-B464-D5DBFAB792EB}" dt="2024-10-08T12:28:10.714" v="861" actId="14100"/>
          <ac:spMkLst>
            <pc:docMk/>
            <pc:sldMk cId="2663019969" sldId="267"/>
            <ac:spMk id="90" creationId="{FA8C4013-4409-2149-5271-972AEAE76863}"/>
          </ac:spMkLst>
        </pc:spChg>
        <pc:spChg chg="mod">
          <ac:chgData name="Ying Zhu" userId="961aac8c-1075-4d94-b961-4da3c1c4e897" providerId="ADAL" clId="{176070EA-7A53-4729-B464-D5DBFAB792EB}" dt="2024-10-08T12:26:54.348" v="806" actId="1076"/>
          <ac:spMkLst>
            <pc:docMk/>
            <pc:sldMk cId="2663019969" sldId="267"/>
            <ac:spMk id="95" creationId="{3E5D0AD7-E25B-49A6-AE2F-349BFF3EA12A}"/>
          </ac:spMkLst>
        </pc:spChg>
        <pc:spChg chg="mod">
          <ac:chgData name="Ying Zhu" userId="961aac8c-1075-4d94-b961-4da3c1c4e897" providerId="ADAL" clId="{176070EA-7A53-4729-B464-D5DBFAB792EB}" dt="2024-10-08T12:26:30.531" v="798" actId="1076"/>
          <ac:spMkLst>
            <pc:docMk/>
            <pc:sldMk cId="2663019969" sldId="267"/>
            <ac:spMk id="96" creationId="{B4B914E7-AB77-44F2-9557-4188F40F28E0}"/>
          </ac:spMkLst>
        </pc:spChg>
        <pc:spChg chg="del mod">
          <ac:chgData name="Ying Zhu" userId="961aac8c-1075-4d94-b961-4da3c1c4e897" providerId="ADAL" clId="{176070EA-7A53-4729-B464-D5DBFAB792EB}" dt="2024-10-08T10:44:51.221" v="56" actId="478"/>
          <ac:spMkLst>
            <pc:docMk/>
            <pc:sldMk cId="2663019969" sldId="267"/>
            <ac:spMk id="97" creationId="{CE1BFFA3-DD3B-4B4F-8675-10F9BD32C3ED}"/>
          </ac:spMkLst>
        </pc:spChg>
        <pc:spChg chg="add del mod">
          <ac:chgData name="Ying Zhu" userId="961aac8c-1075-4d94-b961-4da3c1c4e897" providerId="ADAL" clId="{176070EA-7A53-4729-B464-D5DBFAB792EB}" dt="2024-10-08T10:45:28.265" v="62" actId="478"/>
          <ac:spMkLst>
            <pc:docMk/>
            <pc:sldMk cId="2663019969" sldId="267"/>
            <ac:spMk id="98" creationId="{7C71F2D5-7541-43E6-9662-B311002A65BF}"/>
          </ac:spMkLst>
        </pc:spChg>
        <pc:spChg chg="mod">
          <ac:chgData name="Ying Zhu" userId="961aac8c-1075-4d94-b961-4da3c1c4e897" providerId="ADAL" clId="{176070EA-7A53-4729-B464-D5DBFAB792EB}" dt="2024-10-09T08:14:38.083" v="1068" actId="1076"/>
          <ac:spMkLst>
            <pc:docMk/>
            <pc:sldMk cId="2663019969" sldId="267"/>
            <ac:spMk id="99" creationId="{0F24FE4D-1744-4FC6-B3C2-415E14D4BC7D}"/>
          </ac:spMkLst>
        </pc:spChg>
        <pc:spChg chg="mod">
          <ac:chgData name="Ying Zhu" userId="961aac8c-1075-4d94-b961-4da3c1c4e897" providerId="ADAL" clId="{176070EA-7A53-4729-B464-D5DBFAB792EB}" dt="2024-10-08T12:55:10.231" v="1050" actId="20577"/>
          <ac:spMkLst>
            <pc:docMk/>
            <pc:sldMk cId="2663019969" sldId="267"/>
            <ac:spMk id="101" creationId="{9AE5510B-4D82-4AE8-92E2-E9D33279E9B3}"/>
          </ac:spMkLst>
        </pc:spChg>
        <pc:spChg chg="mod">
          <ac:chgData name="Ying Zhu" userId="961aac8c-1075-4d94-b961-4da3c1c4e897" providerId="ADAL" clId="{176070EA-7A53-4729-B464-D5DBFAB792EB}" dt="2024-10-08T12:55:23.631" v="1062" actId="20577"/>
          <ac:spMkLst>
            <pc:docMk/>
            <pc:sldMk cId="2663019969" sldId="267"/>
            <ac:spMk id="102" creationId="{C781BC28-C939-4536-B0C5-9F3FD28DE8D7}"/>
          </ac:spMkLst>
        </pc:spChg>
        <pc:spChg chg="mod">
          <ac:chgData name="Ying Zhu" userId="961aac8c-1075-4d94-b961-4da3c1c4e897" providerId="ADAL" clId="{176070EA-7A53-4729-B464-D5DBFAB792EB}" dt="2024-10-08T12:24:20.748" v="630" actId="1076"/>
          <ac:spMkLst>
            <pc:docMk/>
            <pc:sldMk cId="2663019969" sldId="267"/>
            <ac:spMk id="103" creationId="{08D9EADC-4B00-4DAF-82DF-BFAAF422DE78}"/>
          </ac:spMkLst>
        </pc:spChg>
        <pc:spChg chg="mod">
          <ac:chgData name="Ying Zhu" userId="961aac8c-1075-4d94-b961-4da3c1c4e897" providerId="ADAL" clId="{176070EA-7A53-4729-B464-D5DBFAB792EB}" dt="2024-10-08T12:10:24.565" v="286" actId="1076"/>
          <ac:spMkLst>
            <pc:docMk/>
            <pc:sldMk cId="2663019969" sldId="267"/>
            <ac:spMk id="104" creationId="{554F3198-5E8F-49A4-B3C1-944621EB8B67}"/>
          </ac:spMkLst>
        </pc:spChg>
        <pc:spChg chg="mod">
          <ac:chgData name="Ying Zhu" userId="961aac8c-1075-4d94-b961-4da3c1c4e897" providerId="ADAL" clId="{176070EA-7A53-4729-B464-D5DBFAB792EB}" dt="2024-10-08T12:10:15.625" v="283" actId="1076"/>
          <ac:spMkLst>
            <pc:docMk/>
            <pc:sldMk cId="2663019969" sldId="267"/>
            <ac:spMk id="105" creationId="{EA4A5AB3-CF00-4FB0-A232-D246D9E5ECE2}"/>
          </ac:spMkLst>
        </pc:spChg>
        <pc:spChg chg="mod">
          <ac:chgData name="Ying Zhu" userId="961aac8c-1075-4d94-b961-4da3c1c4e897" providerId="ADAL" clId="{176070EA-7A53-4729-B464-D5DBFAB792EB}" dt="2024-10-08T12:10:21.934" v="285" actId="1076"/>
          <ac:spMkLst>
            <pc:docMk/>
            <pc:sldMk cId="2663019969" sldId="267"/>
            <ac:spMk id="106" creationId="{BA5A7639-0CD3-40BA-BD53-63059C492381}"/>
          </ac:spMkLst>
        </pc:spChg>
        <pc:spChg chg="mod">
          <ac:chgData name="Ying Zhu" userId="961aac8c-1075-4d94-b961-4da3c1c4e897" providerId="ADAL" clId="{176070EA-7A53-4729-B464-D5DBFAB792EB}" dt="2024-10-08T12:10:19.449" v="284" actId="1076"/>
          <ac:spMkLst>
            <pc:docMk/>
            <pc:sldMk cId="2663019969" sldId="267"/>
            <ac:spMk id="107" creationId="{413B5ED0-E8B1-4600-97BA-099F44260A45}"/>
          </ac:spMkLst>
        </pc:spChg>
        <pc:spChg chg="del mod">
          <ac:chgData name="Ying Zhu" userId="961aac8c-1075-4d94-b961-4da3c1c4e897" providerId="ADAL" clId="{176070EA-7A53-4729-B464-D5DBFAB792EB}" dt="2024-10-08T12:08:06.181" v="207" actId="478"/>
          <ac:spMkLst>
            <pc:docMk/>
            <pc:sldMk cId="2663019969" sldId="267"/>
            <ac:spMk id="108" creationId="{B3E93989-79A1-443E-A35A-A6CA9745F472}"/>
          </ac:spMkLst>
        </pc:spChg>
        <pc:spChg chg="mod">
          <ac:chgData name="Ying Zhu" userId="961aac8c-1075-4d94-b961-4da3c1c4e897" providerId="ADAL" clId="{176070EA-7A53-4729-B464-D5DBFAB792EB}" dt="2024-10-09T08:14:27.440" v="1065" actId="1076"/>
          <ac:spMkLst>
            <pc:docMk/>
            <pc:sldMk cId="2663019969" sldId="267"/>
            <ac:spMk id="111" creationId="{CB3D6257-36B5-44B0-891D-EF1075AFAE5E}"/>
          </ac:spMkLst>
        </pc:spChg>
        <pc:spChg chg="mod">
          <ac:chgData name="Ying Zhu" userId="961aac8c-1075-4d94-b961-4da3c1c4e897" providerId="ADAL" clId="{176070EA-7A53-4729-B464-D5DBFAB792EB}" dt="2024-10-09T08:14:32.376" v="1066" actId="1076"/>
          <ac:spMkLst>
            <pc:docMk/>
            <pc:sldMk cId="2663019969" sldId="267"/>
            <ac:spMk id="112" creationId="{FA5CBD84-A07B-4AB0-8436-65143BEFBB85}"/>
          </ac:spMkLst>
        </pc:spChg>
        <pc:spChg chg="mod">
          <ac:chgData name="Ying Zhu" userId="961aac8c-1075-4d94-b961-4da3c1c4e897" providerId="ADAL" clId="{176070EA-7A53-4729-B464-D5DBFAB792EB}" dt="2024-10-09T08:14:35.551" v="1067" actId="1076"/>
          <ac:spMkLst>
            <pc:docMk/>
            <pc:sldMk cId="2663019969" sldId="267"/>
            <ac:spMk id="114" creationId="{826DD455-CE45-47EE-B94E-F460DDFEAA00}"/>
          </ac:spMkLst>
        </pc:spChg>
        <pc:spChg chg="del mod">
          <ac:chgData name="Ying Zhu" userId="961aac8c-1075-4d94-b961-4da3c1c4e897" providerId="ADAL" clId="{176070EA-7A53-4729-B464-D5DBFAB792EB}" dt="2024-10-08T10:45:29.221" v="63" actId="478"/>
          <ac:spMkLst>
            <pc:docMk/>
            <pc:sldMk cId="2663019969" sldId="267"/>
            <ac:spMk id="116" creationId="{4E34E66C-163D-4630-886E-8E25278D5494}"/>
          </ac:spMkLst>
        </pc:spChg>
        <pc:spChg chg="del mod">
          <ac:chgData name="Ying Zhu" userId="961aac8c-1075-4d94-b961-4da3c1c4e897" providerId="ADAL" clId="{176070EA-7A53-4729-B464-D5DBFAB792EB}" dt="2024-10-08T10:45:30.186" v="64" actId="478"/>
          <ac:spMkLst>
            <pc:docMk/>
            <pc:sldMk cId="2663019969" sldId="267"/>
            <ac:spMk id="117" creationId="{0F837FC3-0A36-47A2-88FC-F0D791474F8F}"/>
          </ac:spMkLst>
        </pc:spChg>
        <pc:cxnChg chg="mod">
          <ac:chgData name="Ying Zhu" userId="961aac8c-1075-4d94-b961-4da3c1c4e897" providerId="ADAL" clId="{176070EA-7A53-4729-B464-D5DBFAB792EB}" dt="2024-10-08T12:26:27.381" v="797" actId="1076"/>
          <ac:cxnSpMkLst>
            <pc:docMk/>
            <pc:sldMk cId="2663019969" sldId="267"/>
            <ac:cxnSpMk id="76" creationId="{C762778B-7079-4913-9D75-F1F1BF8FBF99}"/>
          </ac:cxnSpMkLst>
        </pc:cxnChg>
        <pc:cxnChg chg="add mod">
          <ac:chgData name="Ying Zhu" userId="961aac8c-1075-4d94-b961-4da3c1c4e897" providerId="ADAL" clId="{176070EA-7A53-4729-B464-D5DBFAB792EB}" dt="2024-10-08T12:27:53.098" v="833" actId="14100"/>
          <ac:cxnSpMkLst>
            <pc:docMk/>
            <pc:sldMk cId="2663019969" sldId="267"/>
            <ac:cxnSpMk id="87" creationId="{7596EAB2-4934-3B67-BEAF-3C66967F728C}"/>
          </ac:cxnSpMkLst>
        </pc:cxnChg>
        <pc:cxnChg chg="mod">
          <ac:chgData name="Ying Zhu" userId="961aac8c-1075-4d94-b961-4da3c1c4e897" providerId="ADAL" clId="{176070EA-7A53-4729-B464-D5DBFAB792EB}" dt="2024-10-08T12:26:54.348" v="806" actId="1076"/>
          <ac:cxnSpMkLst>
            <pc:docMk/>
            <pc:sldMk cId="2663019969" sldId="267"/>
            <ac:cxnSpMk id="110" creationId="{7DD5B0FB-BA84-4A60-8FFE-4253098A4D9E}"/>
          </ac:cxnSpMkLst>
        </pc:cxnChg>
        <pc:cxnChg chg="mod">
          <ac:chgData name="Ying Zhu" userId="961aac8c-1075-4d94-b961-4da3c1c4e897" providerId="ADAL" clId="{176070EA-7A53-4729-B464-D5DBFAB792EB}" dt="2024-10-08T12:26:54.348" v="806" actId="1076"/>
          <ac:cxnSpMkLst>
            <pc:docMk/>
            <pc:sldMk cId="2663019969" sldId="267"/>
            <ac:cxnSpMk id="113" creationId="{B193C38D-4EDE-46B2-B1A0-606EF3D09F16}"/>
          </ac:cxnSpMkLst>
        </pc:cxnChg>
        <pc:cxnChg chg="mod">
          <ac:chgData name="Ying Zhu" userId="961aac8c-1075-4d94-b961-4da3c1c4e897" providerId="ADAL" clId="{176070EA-7A53-4729-B464-D5DBFAB792EB}" dt="2024-10-08T12:26:30.531" v="798" actId="1076"/>
          <ac:cxnSpMkLst>
            <pc:docMk/>
            <pc:sldMk cId="2663019969" sldId="267"/>
            <ac:cxnSpMk id="115" creationId="{4B6B01A3-6149-4066-9F16-17E280E82A7E}"/>
          </ac:cxnSpMkLst>
        </pc:cxnChg>
        <pc:cxnChg chg="mod">
          <ac:chgData name="Ying Zhu" userId="961aac8c-1075-4d94-b961-4da3c1c4e897" providerId="ADAL" clId="{176070EA-7A53-4729-B464-D5DBFAB792EB}" dt="2024-10-08T12:10:15.625" v="283" actId="1076"/>
          <ac:cxnSpMkLst>
            <pc:docMk/>
            <pc:sldMk cId="2663019969" sldId="267"/>
            <ac:cxnSpMk id="119" creationId="{37CF96A9-1667-4A45-A694-8DA6DEF7EFE7}"/>
          </ac:cxnSpMkLst>
        </pc:cxnChg>
        <pc:cxnChg chg="mod">
          <ac:chgData name="Ying Zhu" userId="961aac8c-1075-4d94-b961-4da3c1c4e897" providerId="ADAL" clId="{176070EA-7A53-4729-B464-D5DBFAB792EB}" dt="2024-10-08T12:26:25.558" v="796" actId="1076"/>
          <ac:cxnSpMkLst>
            <pc:docMk/>
            <pc:sldMk cId="2663019969" sldId="267"/>
            <ac:cxnSpMk id="127" creationId="{D42C765E-4BC7-4AA6-B933-AA1D806376A3}"/>
          </ac:cxnSpMkLst>
        </pc:cxnChg>
        <pc:cxnChg chg="del mod">
          <ac:chgData name="Ying Zhu" userId="961aac8c-1075-4d94-b961-4da3c1c4e897" providerId="ADAL" clId="{176070EA-7A53-4729-B464-D5DBFAB792EB}" dt="2024-10-08T12:08:11.084" v="210" actId="478"/>
          <ac:cxnSpMkLst>
            <pc:docMk/>
            <pc:sldMk cId="2663019969" sldId="267"/>
            <ac:cxnSpMk id="130" creationId="{4F4373A8-D7F8-4310-BC3B-270E7EBA583A}"/>
          </ac:cxnSpMkLst>
        </pc:cxnChg>
        <pc:cxnChg chg="mod">
          <ac:chgData name="Ying Zhu" userId="961aac8c-1075-4d94-b961-4da3c1c4e897" providerId="ADAL" clId="{176070EA-7A53-4729-B464-D5DBFAB792EB}" dt="2024-10-08T12:26:30.531" v="798" actId="1076"/>
          <ac:cxnSpMkLst>
            <pc:docMk/>
            <pc:sldMk cId="2663019969" sldId="267"/>
            <ac:cxnSpMk id="151" creationId="{F40356A8-0C49-4BAF-B6C2-7B8BEF8B1B35}"/>
          </ac:cxnSpMkLst>
        </pc:cxnChg>
      </pc:sldChg>
      <pc:sldChg chg="del">
        <pc:chgData name="Ying Zhu" userId="961aac8c-1075-4d94-b961-4da3c1c4e897" providerId="ADAL" clId="{176070EA-7A53-4729-B464-D5DBFAB792EB}" dt="2024-10-08T10:43:06.512" v="4" actId="47"/>
        <pc:sldMkLst>
          <pc:docMk/>
          <pc:sldMk cId="2603411171" sldId="269"/>
        </pc:sldMkLst>
      </pc:sldChg>
      <pc:sldChg chg="del">
        <pc:chgData name="Ying Zhu" userId="961aac8c-1075-4d94-b961-4da3c1c4e897" providerId="ADAL" clId="{176070EA-7A53-4729-B464-D5DBFAB792EB}" dt="2024-10-08T10:43:58.168" v="48" actId="47"/>
        <pc:sldMkLst>
          <pc:docMk/>
          <pc:sldMk cId="2597019895" sldId="270"/>
        </pc:sldMkLst>
      </pc:sldChg>
      <pc:sldChg chg="delSp modSp mod">
        <pc:chgData name="Ying Zhu" userId="961aac8c-1075-4d94-b961-4da3c1c4e897" providerId="ADAL" clId="{176070EA-7A53-4729-B464-D5DBFAB792EB}" dt="2024-10-09T08:14:51.129" v="1069" actId="14100"/>
        <pc:sldMkLst>
          <pc:docMk/>
          <pc:sldMk cId="3815925768" sldId="271"/>
        </pc:sldMkLst>
        <pc:spChg chg="mod">
          <ac:chgData name="Ying Zhu" userId="961aac8c-1075-4d94-b961-4da3c1c4e897" providerId="ADAL" clId="{176070EA-7A53-4729-B464-D5DBFAB792EB}" dt="2024-10-08T12:56:33.514" v="1064" actId="14100"/>
          <ac:spMkLst>
            <pc:docMk/>
            <pc:sldMk cId="3815925768" sldId="271"/>
            <ac:spMk id="35" creationId="{3706817E-EB4B-4FB4-A05A-F8A2D6B80038}"/>
          </ac:spMkLst>
        </pc:spChg>
        <pc:spChg chg="del">
          <ac:chgData name="Ying Zhu" userId="961aac8c-1075-4d94-b961-4da3c1c4e897" providerId="ADAL" clId="{176070EA-7A53-4729-B464-D5DBFAB792EB}" dt="2024-10-08T10:49:23.339" v="158" actId="478"/>
          <ac:spMkLst>
            <pc:docMk/>
            <pc:sldMk cId="3815925768" sldId="271"/>
            <ac:spMk id="141" creationId="{246BD2C0-7573-4857-859C-F47D74C89900}"/>
          </ac:spMkLst>
        </pc:spChg>
        <pc:spChg chg="mod">
          <ac:chgData name="Ying Zhu" userId="961aac8c-1075-4d94-b961-4da3c1c4e897" providerId="ADAL" clId="{176070EA-7A53-4729-B464-D5DBFAB792EB}" dt="2024-10-09T08:14:51.129" v="1069" actId="14100"/>
          <ac:spMkLst>
            <pc:docMk/>
            <pc:sldMk cId="3815925768" sldId="271"/>
            <ac:spMk id="163" creationId="{D6B3234B-0BD8-47DC-9D17-1FA4D8F2E787}"/>
          </ac:spMkLst>
        </pc:spChg>
      </pc:sldChg>
      <pc:sldChg chg="addSp delSp modSp add mod">
        <pc:chgData name="Ying Zhu" userId="961aac8c-1075-4d94-b961-4da3c1c4e897" providerId="ADAL" clId="{176070EA-7A53-4729-B464-D5DBFAB792EB}" dt="2024-10-08T12:35:39.269" v="991" actId="20577"/>
        <pc:sldMkLst>
          <pc:docMk/>
          <pc:sldMk cId="1907965484" sldId="272"/>
        </pc:sldMkLst>
        <pc:spChg chg="add del">
          <ac:chgData name="Ying Zhu" userId="961aac8c-1075-4d94-b961-4da3c1c4e897" providerId="ADAL" clId="{176070EA-7A53-4729-B464-D5DBFAB792EB}" dt="2024-10-08T12:30:03.164" v="863" actId="22"/>
          <ac:spMkLst>
            <pc:docMk/>
            <pc:sldMk cId="1907965484" sldId="272"/>
            <ac:spMk id="3" creationId="{A482ED9A-2B2F-5E53-B108-C11287F317C5}"/>
          </ac:spMkLst>
        </pc:spChg>
        <pc:spChg chg="add mod">
          <ac:chgData name="Ying Zhu" userId="961aac8c-1075-4d94-b961-4da3c1c4e897" providerId="ADAL" clId="{176070EA-7A53-4729-B464-D5DBFAB792EB}" dt="2024-10-08T12:35:39.269" v="991" actId="20577"/>
          <ac:spMkLst>
            <pc:docMk/>
            <pc:sldMk cId="1907965484" sldId="272"/>
            <ac:spMk id="6" creationId="{BA73CEDE-3682-3D94-93E4-16DB9EF4D2AE}"/>
          </ac:spMkLst>
        </pc:spChg>
        <pc:spChg chg="mod">
          <ac:chgData name="Ying Zhu" userId="961aac8c-1075-4d94-b961-4da3c1c4e897" providerId="ADAL" clId="{176070EA-7A53-4729-B464-D5DBFAB792EB}" dt="2024-10-08T12:14:35.334" v="594" actId="20577"/>
          <ac:spMkLst>
            <pc:docMk/>
            <pc:sldMk cId="1907965484" sldId="272"/>
            <ac:spMk id="33" creationId="{53DDDC42-6E1E-4AB9-9AC1-30480EC59FB4}"/>
          </ac:spMkLst>
        </pc:spChg>
        <pc:spChg chg="del">
          <ac:chgData name="Ying Zhu" userId="961aac8c-1075-4d94-b961-4da3c1c4e897" providerId="ADAL" clId="{176070EA-7A53-4729-B464-D5DBFAB792EB}" dt="2024-10-08T12:33:39.722" v="956" actId="478"/>
          <ac:spMkLst>
            <pc:docMk/>
            <pc:sldMk cId="1907965484" sldId="272"/>
            <ac:spMk id="141" creationId="{246BD2C0-7573-4857-859C-F47D74C89900}"/>
          </ac:spMkLst>
        </pc:spChg>
        <pc:spChg chg="mod">
          <ac:chgData name="Ying Zhu" userId="961aac8c-1075-4d94-b961-4da3c1c4e897" providerId="ADAL" clId="{176070EA-7A53-4729-B464-D5DBFAB792EB}" dt="2024-10-08T12:33:51.081" v="960" actId="14100"/>
          <ac:spMkLst>
            <pc:docMk/>
            <pc:sldMk cId="1907965484" sldId="272"/>
            <ac:spMk id="162" creationId="{E581A8AF-02BB-41B2-8421-B7AAC98527A4}"/>
          </ac:spMkLst>
        </pc:spChg>
      </pc:sldChg>
      <pc:sldChg chg="modSp add mod">
        <pc:chgData name="Ying Zhu" userId="961aac8c-1075-4d94-b961-4da3c1c4e897" providerId="ADAL" clId="{176070EA-7A53-4729-B464-D5DBFAB792EB}" dt="2024-10-08T12:36:25.931" v="1022" actId="20577"/>
        <pc:sldMkLst>
          <pc:docMk/>
          <pc:sldMk cId="3264254141" sldId="273"/>
        </pc:sldMkLst>
        <pc:spChg chg="mod">
          <ac:chgData name="Ying Zhu" userId="961aac8c-1075-4d94-b961-4da3c1c4e897" providerId="ADAL" clId="{176070EA-7A53-4729-B464-D5DBFAB792EB}" dt="2024-10-08T12:36:25.931" v="1022" actId="20577"/>
          <ac:spMkLst>
            <pc:docMk/>
            <pc:sldMk cId="3264254141" sldId="273"/>
            <ac:spMk id="6" creationId="{BA73CEDE-3682-3D94-93E4-16DB9EF4D2AE}"/>
          </ac:spMkLst>
        </pc:spChg>
      </pc:sldChg>
    </pc:docChg>
  </pc:docChgLst>
  <pc:docChgLst>
    <pc:chgData name="André Alves Dos Reis" userId="S::a.alvesdosreis@gcerf.org::1dd89d5d-552e-4bbb-b66b-6bc0aba31c7c" providerId="AD" clId="Web-{C479C5F7-0E68-4539-86DB-3B130F9176F5}"/>
    <pc:docChg chg="modSld">
      <pc:chgData name="André Alves Dos Reis" userId="S::a.alvesdosreis@gcerf.org::1dd89d5d-552e-4bbb-b66b-6bc0aba31c7c" providerId="AD" clId="Web-{C479C5F7-0E68-4539-86DB-3B130F9176F5}" dt="2022-04-27T14:15:06.660" v="44" actId="20577"/>
      <pc:docMkLst>
        <pc:docMk/>
      </pc:docMkLst>
      <pc:sldChg chg="modSp">
        <pc:chgData name="André Alves Dos Reis" userId="S::a.alvesdosreis@gcerf.org::1dd89d5d-552e-4bbb-b66b-6bc0aba31c7c" providerId="AD" clId="Web-{C479C5F7-0E68-4539-86DB-3B130F9176F5}" dt="2022-04-27T14:15:06.660" v="44" actId="20577"/>
        <pc:sldMkLst>
          <pc:docMk/>
          <pc:sldMk cId="3697898364" sldId="264"/>
        </pc:sldMkLst>
        <pc:spChg chg="mod">
          <ac:chgData name="André Alves Dos Reis" userId="S::a.alvesdosreis@gcerf.org::1dd89d5d-552e-4bbb-b66b-6bc0aba31c7c" providerId="AD" clId="Web-{C479C5F7-0E68-4539-86DB-3B130F9176F5}" dt="2022-04-27T14:14:52.816" v="11" actId="20577"/>
          <ac:spMkLst>
            <pc:docMk/>
            <pc:sldMk cId="3697898364" sldId="264"/>
            <ac:spMk id="33" creationId="{53DDDC42-6E1E-4AB9-9AC1-30480EC59FB4}"/>
          </ac:spMkLst>
        </pc:spChg>
        <pc:spChg chg="mod">
          <ac:chgData name="André Alves Dos Reis" userId="S::a.alvesdosreis@gcerf.org::1dd89d5d-552e-4bbb-b66b-6bc0aba31c7c" providerId="AD" clId="Web-{C479C5F7-0E68-4539-86DB-3B130F9176F5}" dt="2022-04-27T14:15:06.660" v="44" actId="20577"/>
          <ac:spMkLst>
            <pc:docMk/>
            <pc:sldMk cId="3697898364" sldId="264"/>
            <ac:spMk id="35" creationId="{3706817E-EB4B-4FB4-A05A-F8A2D6B80038}"/>
          </ac:spMkLst>
        </pc:spChg>
      </pc:sldChg>
      <pc:sldChg chg="modSp">
        <pc:chgData name="André Alves Dos Reis" userId="S::a.alvesdosreis@gcerf.org::1dd89d5d-552e-4bbb-b66b-6bc0aba31c7c" providerId="AD" clId="Web-{C479C5F7-0E68-4539-86DB-3B130F9176F5}" dt="2022-04-27T14:11:44.528" v="1" actId="20577"/>
        <pc:sldMkLst>
          <pc:docMk/>
          <pc:sldMk cId="4142015745" sldId="265"/>
        </pc:sldMkLst>
        <pc:spChg chg="mod">
          <ac:chgData name="André Alves Dos Reis" userId="S::a.alvesdosreis@gcerf.org::1dd89d5d-552e-4bbb-b66b-6bc0aba31c7c" providerId="AD" clId="Web-{C479C5F7-0E68-4539-86DB-3B130F9176F5}" dt="2022-04-27T14:11:44.528" v="1" actId="20577"/>
          <ac:spMkLst>
            <pc:docMk/>
            <pc:sldMk cId="4142015745" sldId="265"/>
            <ac:spMk id="88" creationId="{24454D53-8E6A-4B3F-AD84-4DBB95616494}"/>
          </ac:spMkLst>
        </pc:spChg>
      </pc:sldChg>
      <pc:sldChg chg="modSp">
        <pc:chgData name="André Alves Dos Reis" userId="S::a.alvesdosreis@gcerf.org::1dd89d5d-552e-4bbb-b66b-6bc0aba31c7c" providerId="AD" clId="Web-{C479C5F7-0E68-4539-86DB-3B130F9176F5}" dt="2022-04-27T14:14:21.815" v="3" actId="14100"/>
        <pc:sldMkLst>
          <pc:docMk/>
          <pc:sldMk cId="2663019969" sldId="267"/>
        </pc:sldMkLst>
        <pc:cxnChg chg="mod">
          <ac:chgData name="André Alves Dos Reis" userId="S::a.alvesdosreis@gcerf.org::1dd89d5d-552e-4bbb-b66b-6bc0aba31c7c" providerId="AD" clId="Web-{C479C5F7-0E68-4539-86DB-3B130F9176F5}" dt="2022-04-27T14:14:21.815" v="3" actId="14100"/>
          <ac:cxnSpMkLst>
            <pc:docMk/>
            <pc:sldMk cId="2663019969" sldId="267"/>
            <ac:cxnSpMk id="151" creationId="{F40356A8-0C49-4BAF-B6C2-7B8BEF8B1B35}"/>
          </ac:cxnSpMkLst>
        </pc:cxnChg>
      </pc:sldChg>
    </pc:docChg>
  </pc:docChgLst>
  <pc:docChgLst>
    <pc:chgData name="Ying Zhu" userId="961aac8c-1075-4d94-b961-4da3c1c4e897" providerId="ADAL" clId="{0FA471C9-EEAF-4A9F-9A01-3DFBC9A2CC3D}"/>
    <pc:docChg chg="addSld modSld">
      <pc:chgData name="Ying Zhu" userId="961aac8c-1075-4d94-b961-4da3c1c4e897" providerId="ADAL" clId="{0FA471C9-EEAF-4A9F-9A01-3DFBC9A2CC3D}" dt="2021-12-08T15:14:48.457" v="0"/>
      <pc:docMkLst>
        <pc:docMk/>
      </pc:docMkLst>
      <pc:sldChg chg="add">
        <pc:chgData name="Ying Zhu" userId="961aac8c-1075-4d94-b961-4da3c1c4e897" providerId="ADAL" clId="{0FA471C9-EEAF-4A9F-9A01-3DFBC9A2CC3D}" dt="2021-12-08T15:14:48.457" v="0"/>
        <pc:sldMkLst>
          <pc:docMk/>
          <pc:sldMk cId="3146891819" sldId="26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128" cy="351817"/>
          </a:xfrm>
          <a:prstGeom prst="rect">
            <a:avLst/>
          </a:prstGeom>
        </p:spPr>
        <p:txBody>
          <a:bodyPr vert="horz" lIns="93196" tIns="46598" rIns="93196" bIns="46598" rtlCol="0"/>
          <a:lstStyle>
            <a:lvl1pPr algn="l">
              <a:defRPr sz="1200"/>
            </a:lvl1pPr>
          </a:lstStyle>
          <a:p>
            <a:endParaRPr lang="en-US"/>
          </a:p>
        </p:txBody>
      </p:sp>
      <p:sp>
        <p:nvSpPr>
          <p:cNvPr id="3" name="Date Placeholder 2"/>
          <p:cNvSpPr>
            <a:spLocks noGrp="1"/>
          </p:cNvSpPr>
          <p:nvPr>
            <p:ph type="dt" sz="quarter" idx="1"/>
          </p:nvPr>
        </p:nvSpPr>
        <p:spPr>
          <a:xfrm>
            <a:off x="5266708" y="0"/>
            <a:ext cx="4029128" cy="351817"/>
          </a:xfrm>
          <a:prstGeom prst="rect">
            <a:avLst/>
          </a:prstGeom>
        </p:spPr>
        <p:txBody>
          <a:bodyPr vert="horz" lIns="93196" tIns="46598" rIns="93196" bIns="46598" rtlCol="0"/>
          <a:lstStyle>
            <a:lvl1pPr algn="r">
              <a:defRPr sz="1200"/>
            </a:lvl1pPr>
          </a:lstStyle>
          <a:p>
            <a:fld id="{64577DFE-F78E-4711-B5F6-181ED7E613E4}" type="datetimeFigureOut">
              <a:rPr lang="en-US" smtClean="0"/>
              <a:t>10/9/2024</a:t>
            </a:fld>
            <a:endParaRPr lang="en-US"/>
          </a:p>
        </p:txBody>
      </p:sp>
      <p:sp>
        <p:nvSpPr>
          <p:cNvPr id="4" name="Footer Placeholder 3"/>
          <p:cNvSpPr>
            <a:spLocks noGrp="1"/>
          </p:cNvSpPr>
          <p:nvPr>
            <p:ph type="ftr" sz="quarter" idx="2"/>
          </p:nvPr>
        </p:nvSpPr>
        <p:spPr>
          <a:xfrm>
            <a:off x="0" y="6660172"/>
            <a:ext cx="4029128" cy="351816"/>
          </a:xfrm>
          <a:prstGeom prst="rect">
            <a:avLst/>
          </a:prstGeom>
        </p:spPr>
        <p:txBody>
          <a:bodyPr vert="horz" lIns="93196" tIns="46598" rIns="93196" bIns="46598" rtlCol="0" anchor="b"/>
          <a:lstStyle>
            <a:lvl1pPr algn="l">
              <a:defRPr sz="1200"/>
            </a:lvl1pPr>
          </a:lstStyle>
          <a:p>
            <a:endParaRPr lang="en-US"/>
          </a:p>
        </p:txBody>
      </p:sp>
      <p:sp>
        <p:nvSpPr>
          <p:cNvPr id="5" name="Slide Number Placeholder 4"/>
          <p:cNvSpPr>
            <a:spLocks noGrp="1"/>
          </p:cNvSpPr>
          <p:nvPr>
            <p:ph type="sldNum" sz="quarter" idx="3"/>
          </p:nvPr>
        </p:nvSpPr>
        <p:spPr>
          <a:xfrm>
            <a:off x="5266708" y="6660172"/>
            <a:ext cx="4029128" cy="351816"/>
          </a:xfrm>
          <a:prstGeom prst="rect">
            <a:avLst/>
          </a:prstGeom>
        </p:spPr>
        <p:txBody>
          <a:bodyPr vert="horz" lIns="93196" tIns="46598" rIns="93196" bIns="46598" rtlCol="0" anchor="b"/>
          <a:lstStyle>
            <a:lvl1pPr algn="r">
              <a:defRPr sz="1200"/>
            </a:lvl1pPr>
          </a:lstStyle>
          <a:p>
            <a:fld id="{A41DEBF4-AABA-4505-95E7-5EE176580811}" type="slidenum">
              <a:rPr lang="en-US" smtClean="0"/>
              <a:t>‹#›</a:t>
            </a:fld>
            <a:endParaRPr lang="en-US"/>
          </a:p>
        </p:txBody>
      </p:sp>
    </p:spTree>
    <p:extLst>
      <p:ext uri="{BB962C8B-B14F-4D97-AF65-F5344CB8AC3E}">
        <p14:creationId xmlns:p14="http://schemas.microsoft.com/office/powerpoint/2010/main" val="42013287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058" cy="35197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6825" y="0"/>
            <a:ext cx="4029058" cy="351976"/>
          </a:xfrm>
          <a:prstGeom prst="rect">
            <a:avLst/>
          </a:prstGeom>
        </p:spPr>
        <p:txBody>
          <a:bodyPr vert="horz" lIns="91440" tIns="45720" rIns="91440" bIns="45720" rtlCol="0"/>
          <a:lstStyle>
            <a:lvl1pPr algn="r">
              <a:defRPr sz="1200"/>
            </a:lvl1pPr>
          </a:lstStyle>
          <a:p>
            <a:fld id="{9C8B7280-60A5-4463-8EA9-022D0F604E63}" type="datetimeFigureOut">
              <a:rPr lang="en-US" smtClean="0"/>
              <a:t>10/9/2024</a:t>
            </a:fld>
            <a:endParaRPr lang="en-US"/>
          </a:p>
        </p:txBody>
      </p:sp>
      <p:sp>
        <p:nvSpPr>
          <p:cNvPr id="4" name="Slide Image Placeholder 3"/>
          <p:cNvSpPr>
            <a:spLocks noGrp="1" noRot="1" noChangeAspect="1"/>
          </p:cNvSpPr>
          <p:nvPr>
            <p:ph type="sldImg" idx="2"/>
          </p:nvPr>
        </p:nvSpPr>
        <p:spPr>
          <a:xfrm>
            <a:off x="2544763" y="876300"/>
            <a:ext cx="4208462" cy="23669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430" y="3374901"/>
            <a:ext cx="7437128" cy="27607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60012"/>
            <a:ext cx="4029058" cy="35197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6825" y="6660012"/>
            <a:ext cx="4029058" cy="351976"/>
          </a:xfrm>
          <a:prstGeom prst="rect">
            <a:avLst/>
          </a:prstGeom>
        </p:spPr>
        <p:txBody>
          <a:bodyPr vert="horz" lIns="91440" tIns="45720" rIns="91440" bIns="45720" rtlCol="0" anchor="b"/>
          <a:lstStyle>
            <a:lvl1pPr algn="r">
              <a:defRPr sz="1200"/>
            </a:lvl1pPr>
          </a:lstStyle>
          <a:p>
            <a:fld id="{5740DB0F-9758-48E7-8DE3-4448E562991C}" type="slidenum">
              <a:rPr lang="en-US" smtClean="0"/>
              <a:t>‹#›</a:t>
            </a:fld>
            <a:endParaRPr lang="en-US"/>
          </a:p>
        </p:txBody>
      </p:sp>
    </p:spTree>
    <p:extLst>
      <p:ext uri="{BB962C8B-B14F-4D97-AF65-F5344CB8AC3E}">
        <p14:creationId xmlns:p14="http://schemas.microsoft.com/office/powerpoint/2010/main" val="2773384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Version 4</a:t>
            </a:r>
          </a:p>
        </p:txBody>
      </p:sp>
      <p:sp>
        <p:nvSpPr>
          <p:cNvPr id="4" name="Slide Number Placeholder 3"/>
          <p:cNvSpPr>
            <a:spLocks noGrp="1"/>
          </p:cNvSpPr>
          <p:nvPr>
            <p:ph type="sldNum" sz="quarter" idx="10"/>
          </p:nvPr>
        </p:nvSpPr>
        <p:spPr/>
        <p:txBody>
          <a:bodyPr/>
          <a:lstStyle/>
          <a:p>
            <a:fld id="{5740DB0F-9758-48E7-8DE3-4448E562991C}" type="slidenum">
              <a:rPr lang="en-US" smtClean="0"/>
              <a:t>1</a:t>
            </a:fld>
            <a:endParaRPr lang="en-US"/>
          </a:p>
        </p:txBody>
      </p:sp>
    </p:spTree>
    <p:extLst>
      <p:ext uri="{BB962C8B-B14F-4D97-AF65-F5344CB8AC3E}">
        <p14:creationId xmlns:p14="http://schemas.microsoft.com/office/powerpoint/2010/main" val="1262633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Version 4</a:t>
            </a:r>
          </a:p>
        </p:txBody>
      </p:sp>
      <p:sp>
        <p:nvSpPr>
          <p:cNvPr id="4" name="Slide Number Placeholder 3"/>
          <p:cNvSpPr>
            <a:spLocks noGrp="1"/>
          </p:cNvSpPr>
          <p:nvPr>
            <p:ph type="sldNum" sz="quarter" idx="10"/>
          </p:nvPr>
        </p:nvSpPr>
        <p:spPr/>
        <p:txBody>
          <a:bodyPr/>
          <a:lstStyle/>
          <a:p>
            <a:fld id="{5740DB0F-9758-48E7-8DE3-4448E562991C}" type="slidenum">
              <a:rPr lang="en-US" smtClean="0"/>
              <a:t>2</a:t>
            </a:fld>
            <a:endParaRPr lang="en-US"/>
          </a:p>
        </p:txBody>
      </p:sp>
    </p:spTree>
    <p:extLst>
      <p:ext uri="{BB962C8B-B14F-4D97-AF65-F5344CB8AC3E}">
        <p14:creationId xmlns:p14="http://schemas.microsoft.com/office/powerpoint/2010/main" val="3653513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Version 4</a:t>
            </a:r>
          </a:p>
        </p:txBody>
      </p:sp>
      <p:sp>
        <p:nvSpPr>
          <p:cNvPr id="4" name="Slide Number Placeholder 3"/>
          <p:cNvSpPr>
            <a:spLocks noGrp="1"/>
          </p:cNvSpPr>
          <p:nvPr>
            <p:ph type="sldNum" sz="quarter" idx="10"/>
          </p:nvPr>
        </p:nvSpPr>
        <p:spPr/>
        <p:txBody>
          <a:bodyPr/>
          <a:lstStyle/>
          <a:p>
            <a:fld id="{5740DB0F-9758-48E7-8DE3-4448E562991C}" type="slidenum">
              <a:rPr lang="en-US" smtClean="0"/>
              <a:t>3</a:t>
            </a:fld>
            <a:endParaRPr lang="en-US"/>
          </a:p>
        </p:txBody>
      </p:sp>
    </p:spTree>
    <p:extLst>
      <p:ext uri="{BB962C8B-B14F-4D97-AF65-F5344CB8AC3E}">
        <p14:creationId xmlns:p14="http://schemas.microsoft.com/office/powerpoint/2010/main" val="628193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Version 4</a:t>
            </a:r>
          </a:p>
        </p:txBody>
      </p:sp>
      <p:sp>
        <p:nvSpPr>
          <p:cNvPr id="4" name="Slide Number Placeholder 3"/>
          <p:cNvSpPr>
            <a:spLocks noGrp="1"/>
          </p:cNvSpPr>
          <p:nvPr>
            <p:ph type="sldNum" sz="quarter" idx="10"/>
          </p:nvPr>
        </p:nvSpPr>
        <p:spPr/>
        <p:txBody>
          <a:bodyPr/>
          <a:lstStyle/>
          <a:p>
            <a:fld id="{5740DB0F-9758-48E7-8DE3-4448E562991C}" type="slidenum">
              <a:rPr lang="en-US" smtClean="0"/>
              <a:t>4</a:t>
            </a:fld>
            <a:endParaRPr lang="en-US"/>
          </a:p>
        </p:txBody>
      </p:sp>
    </p:spTree>
    <p:extLst>
      <p:ext uri="{BB962C8B-B14F-4D97-AF65-F5344CB8AC3E}">
        <p14:creationId xmlns:p14="http://schemas.microsoft.com/office/powerpoint/2010/main" val="575451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A4379A9-397B-407F-BC08-EF70B55C6A38}"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746206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4379A9-397B-407F-BC08-EF70B55C6A38}"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2302320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4379A9-397B-407F-BC08-EF70B55C6A38}"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228289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4379A9-397B-407F-BC08-EF70B55C6A38}"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351443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4379A9-397B-407F-BC08-EF70B55C6A38}"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4149197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4379A9-397B-407F-BC08-EF70B55C6A38}"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2483375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4379A9-397B-407F-BC08-EF70B55C6A38}" type="datetimeFigureOut">
              <a:rPr lang="en-US" smtClean="0"/>
              <a:t>10/9/2024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236881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4379A9-397B-407F-BC08-EF70B55C6A38}" type="datetimeFigureOut">
              <a:rPr lang="en-US" smtClean="0"/>
              <a:t>10/9/2024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32498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379A9-397B-407F-BC08-EF70B55C6A38}" type="datetimeFigureOut">
              <a:rPr lang="en-US" smtClean="0"/>
              <a:t>10/9/2024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1396707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4379A9-397B-407F-BC08-EF70B55C6A38}"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1953454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4379A9-397B-407F-BC08-EF70B55C6A38}"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50F14-473B-4C7C-9A93-322CA64AAE0E}" type="slidenum">
              <a:rPr lang="en-US" smtClean="0"/>
              <a:t>‹#›</a:t>
            </a:fld>
            <a:endParaRPr lang="en-US"/>
          </a:p>
        </p:txBody>
      </p:sp>
    </p:spTree>
    <p:extLst>
      <p:ext uri="{BB962C8B-B14F-4D97-AF65-F5344CB8AC3E}">
        <p14:creationId xmlns:p14="http://schemas.microsoft.com/office/powerpoint/2010/main" val="3840297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379A9-397B-407F-BC08-EF70B55C6A38}" type="datetimeFigureOut">
              <a:rPr lang="en-US" smtClean="0"/>
              <a:t>10/9/2024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350F14-473B-4C7C-9A93-322CA64AAE0E}" type="slidenum">
              <a:rPr lang="en-US" smtClean="0"/>
              <a:t>‹#›</a:t>
            </a:fld>
            <a:endParaRPr lang="en-US"/>
          </a:p>
        </p:txBody>
      </p:sp>
    </p:spTree>
    <p:extLst>
      <p:ext uri="{BB962C8B-B14F-4D97-AF65-F5344CB8AC3E}">
        <p14:creationId xmlns:p14="http://schemas.microsoft.com/office/powerpoint/2010/main" val="2031158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921" y="886706"/>
            <a:ext cx="11564983" cy="17417"/>
          </a:xfrm>
          <a:prstGeom prst="line">
            <a:avLst/>
          </a:prstGeom>
          <a:ln w="12700">
            <a:solidFill>
              <a:schemeClr val="bg2">
                <a:lumMod val="2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53DDDC42-6E1E-4AB9-9AC1-30480EC59FB4}"/>
              </a:ext>
            </a:extLst>
          </p:cNvPr>
          <p:cNvSpPr txBox="1"/>
          <p:nvPr/>
        </p:nvSpPr>
        <p:spPr>
          <a:xfrm>
            <a:off x="914294" y="463767"/>
            <a:ext cx="4627097" cy="307777"/>
          </a:xfrm>
          <a:prstGeom prst="rect">
            <a:avLst/>
          </a:prstGeom>
          <a:noFill/>
        </p:spPr>
        <p:txBody>
          <a:bodyPr wrap="square" lIns="91440" tIns="45720" rIns="91440" bIns="45720" rtlCol="0" anchor="t">
            <a:spAutoFit/>
          </a:bodyPr>
          <a:lstStyle/>
          <a:p>
            <a:r>
              <a:rPr lang="en-US" sz="1400" b="1"/>
              <a:t>Theory of Change Narrative (IF…THEN…)</a:t>
            </a:r>
          </a:p>
        </p:txBody>
      </p:sp>
      <p:sp>
        <p:nvSpPr>
          <p:cNvPr id="162" name="Rectangle 161">
            <a:extLst>
              <a:ext uri="{FF2B5EF4-FFF2-40B4-BE49-F238E27FC236}">
                <a16:creationId xmlns:a16="http://schemas.microsoft.com/office/drawing/2014/main" id="{E581A8AF-02BB-41B2-8421-B7AAC98527A4}"/>
              </a:ext>
            </a:extLst>
          </p:cNvPr>
          <p:cNvSpPr/>
          <p:nvPr/>
        </p:nvSpPr>
        <p:spPr>
          <a:xfrm>
            <a:off x="512534" y="1113701"/>
            <a:ext cx="11345843" cy="5315639"/>
          </a:xfrm>
          <a:prstGeom prst="rect">
            <a:avLst/>
          </a:prstGeom>
          <a:noFill/>
          <a:ln w="19050">
            <a:solidFill>
              <a:schemeClr val="accent4">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p:txBody>
      </p:sp>
      <p:sp>
        <p:nvSpPr>
          <p:cNvPr id="6" name="TextBox 5">
            <a:extLst>
              <a:ext uri="{FF2B5EF4-FFF2-40B4-BE49-F238E27FC236}">
                <a16:creationId xmlns:a16="http://schemas.microsoft.com/office/drawing/2014/main" id="{BA73CEDE-3682-3D94-93E4-16DB9EF4D2AE}"/>
              </a:ext>
            </a:extLst>
          </p:cNvPr>
          <p:cNvSpPr txBox="1"/>
          <p:nvPr/>
        </p:nvSpPr>
        <p:spPr>
          <a:xfrm>
            <a:off x="524060" y="1234439"/>
            <a:ext cx="11322790" cy="5078313"/>
          </a:xfrm>
          <a:prstGeom prst="rect">
            <a:avLst/>
          </a:prstGeom>
          <a:noFill/>
        </p:spPr>
        <p:txBody>
          <a:bodyPr wrap="square">
            <a:spAutoFit/>
          </a:bodyPr>
          <a:lstStyle/>
          <a:p>
            <a:r>
              <a:rPr lang="en-US" sz="1200"/>
              <a:t>Our Primary Recipients (PRs), the </a:t>
            </a:r>
            <a:r>
              <a:rPr lang="en-US" sz="1200" err="1"/>
              <a:t>organisations</a:t>
            </a:r>
            <a:r>
              <a:rPr lang="en-US" sz="1200"/>
              <a:t> who lead the consortiums that receive GCERF funding, are considered to be contractors. As explained below, assessing their technical and management capacity is a key part of the evaluation and selection criteria we use to award grants.</a:t>
            </a:r>
          </a:p>
          <a:p>
            <a:endParaRPr lang="en-US" sz="1200"/>
          </a:p>
          <a:p>
            <a:r>
              <a:rPr lang="en-US" sz="1200" b="1"/>
              <a:t>IF</a:t>
            </a:r>
            <a:r>
              <a:rPr lang="en-US" sz="1200"/>
              <a:t> GCERF supports awareness campaigns in Kenya through online and traditional media</a:t>
            </a:r>
          </a:p>
          <a:p>
            <a:r>
              <a:rPr lang="en-US" sz="1200" b="1"/>
              <a:t>IF</a:t>
            </a:r>
            <a:r>
              <a:rPr lang="en-US" sz="1200"/>
              <a:t> GCERF supports the capacity building of key stakeholders such as journalists and online creators on PCVE, human rights and gender </a:t>
            </a:r>
          </a:p>
          <a:p>
            <a:r>
              <a:rPr lang="en-US" sz="1200" b="1"/>
              <a:t>IF</a:t>
            </a:r>
            <a:r>
              <a:rPr lang="en-US" sz="1200"/>
              <a:t> GCERF supports the training of young people on critical thinking, especially on how to identify and react to violent extremist propaganda</a:t>
            </a:r>
          </a:p>
          <a:p>
            <a:r>
              <a:rPr lang="en-US" sz="1200" b="1"/>
              <a:t>AND </a:t>
            </a:r>
            <a:r>
              <a:rPr lang="en-US" sz="1200"/>
              <a:t>the following assumptions hold:</a:t>
            </a:r>
          </a:p>
          <a:p>
            <a:r>
              <a:rPr lang="en-US" sz="1200"/>
              <a:t>a. Targeted positive narratives can offer a viable alternative to women and men, and are not overwhelmed by the pace and volume of VE propaganda</a:t>
            </a:r>
          </a:p>
          <a:p>
            <a:r>
              <a:rPr lang="en-US" sz="1200"/>
              <a:t>b. Online creators and journalists are willing to engage, and the importance of training and its content can counterbalance the incentive for using sensationalism/click-baiting</a:t>
            </a:r>
          </a:p>
          <a:p>
            <a:r>
              <a:rPr lang="en-US" sz="1200"/>
              <a:t>c. Youth (women and men) are willing to engage the project</a:t>
            </a:r>
          </a:p>
          <a:p>
            <a:r>
              <a:rPr lang="en-US" sz="1200"/>
              <a:t>d. The training approach (method, material) are tailored to this age group and is locally sensitive, fostering engagement</a:t>
            </a:r>
          </a:p>
          <a:p>
            <a:r>
              <a:rPr lang="en-US" sz="1200" b="1"/>
              <a:t>THEN</a:t>
            </a:r>
          </a:p>
          <a:p>
            <a:r>
              <a:rPr lang="en-US" sz="1200"/>
              <a:t>The following outcome B should be achieved at the end of the implementation cycle:</a:t>
            </a:r>
          </a:p>
          <a:p>
            <a:r>
              <a:rPr lang="en-US" sz="1200"/>
              <a:t>• Increased awareness of women, youth and community on PVE– including human rights and gender (offline and online)</a:t>
            </a:r>
          </a:p>
          <a:p>
            <a:endParaRPr lang="en-US" sz="1200"/>
          </a:p>
          <a:p>
            <a:r>
              <a:rPr lang="en-US" sz="1200" b="1"/>
              <a:t>IF </a:t>
            </a:r>
            <a:r>
              <a:rPr lang="en-US" sz="1200"/>
              <a:t>GCERF supports civic engagement, including by supporting local youth and women associations and local sports/cultural events</a:t>
            </a:r>
          </a:p>
          <a:p>
            <a:r>
              <a:rPr lang="en-US" sz="1200" b="1"/>
              <a:t>IF</a:t>
            </a:r>
            <a:r>
              <a:rPr lang="en-US" sz="1200"/>
              <a:t> GCERF supports capacity building for local leadership and spaces that promote dialogue between different groups in society and between society and State (law enforcement and local authorities)</a:t>
            </a:r>
          </a:p>
          <a:p>
            <a:r>
              <a:rPr lang="en-US" sz="1200" b="1"/>
              <a:t>AND </a:t>
            </a:r>
            <a:r>
              <a:rPr lang="en-US" sz="1200"/>
              <a:t>the following assumptions hold:</a:t>
            </a:r>
          </a:p>
          <a:p>
            <a:r>
              <a:rPr lang="en-US" sz="1200"/>
              <a:t>a. Youth (women and men) are willing to engage the project, and are able to breakthrough cultural norms that normally prevent these particular groups of being part of conflict resolution or public decision mechanisms</a:t>
            </a:r>
          </a:p>
          <a:p>
            <a:r>
              <a:rPr lang="en-US" sz="1200"/>
              <a:t>b. The trust built between communities and State, especially law enforcement, can be sustained even amidst the constant change or transfer of local officials and law enforcement</a:t>
            </a:r>
          </a:p>
          <a:p>
            <a:r>
              <a:rPr lang="en-US" sz="1200"/>
              <a:t>c. That local leaders (community and religious leaders) do not lose public acceptance or trust due to their engagement in the project</a:t>
            </a:r>
          </a:p>
          <a:p>
            <a:r>
              <a:rPr lang="en-US" sz="1200" b="1"/>
              <a:t>THEN</a:t>
            </a:r>
          </a:p>
          <a:p>
            <a:r>
              <a:rPr lang="en-US" sz="1200"/>
              <a:t>The following outcome C should be achieved at the end of the implementation cycle:</a:t>
            </a:r>
          </a:p>
          <a:p>
            <a:r>
              <a:rPr lang="en-US" sz="1200"/>
              <a:t>• Improved agency for community leaders, especially youth and women, on driving P/CVE, including by having a more positive relationship with local authorities/law enforcement </a:t>
            </a:r>
          </a:p>
        </p:txBody>
      </p:sp>
    </p:spTree>
    <p:extLst>
      <p:ext uri="{BB962C8B-B14F-4D97-AF65-F5344CB8AC3E}">
        <p14:creationId xmlns:p14="http://schemas.microsoft.com/office/powerpoint/2010/main" val="1907965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921" y="886706"/>
            <a:ext cx="11564983" cy="17417"/>
          </a:xfrm>
          <a:prstGeom prst="line">
            <a:avLst/>
          </a:prstGeom>
          <a:ln w="12700">
            <a:solidFill>
              <a:schemeClr val="bg2">
                <a:lumMod val="2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53DDDC42-6E1E-4AB9-9AC1-30480EC59FB4}"/>
              </a:ext>
            </a:extLst>
          </p:cNvPr>
          <p:cNvSpPr txBox="1"/>
          <p:nvPr/>
        </p:nvSpPr>
        <p:spPr>
          <a:xfrm>
            <a:off x="914294" y="463767"/>
            <a:ext cx="4627097" cy="307777"/>
          </a:xfrm>
          <a:prstGeom prst="rect">
            <a:avLst/>
          </a:prstGeom>
          <a:noFill/>
        </p:spPr>
        <p:txBody>
          <a:bodyPr wrap="square" lIns="91440" tIns="45720" rIns="91440" bIns="45720" rtlCol="0" anchor="t">
            <a:spAutoFit/>
          </a:bodyPr>
          <a:lstStyle/>
          <a:p>
            <a:r>
              <a:rPr lang="en-US" sz="1400" b="1"/>
              <a:t>Theory of Change Narrative (IF…THEN…)</a:t>
            </a:r>
          </a:p>
        </p:txBody>
      </p:sp>
      <p:sp>
        <p:nvSpPr>
          <p:cNvPr id="162" name="Rectangle 161">
            <a:extLst>
              <a:ext uri="{FF2B5EF4-FFF2-40B4-BE49-F238E27FC236}">
                <a16:creationId xmlns:a16="http://schemas.microsoft.com/office/drawing/2014/main" id="{E581A8AF-02BB-41B2-8421-B7AAC98527A4}"/>
              </a:ext>
            </a:extLst>
          </p:cNvPr>
          <p:cNvSpPr/>
          <p:nvPr/>
        </p:nvSpPr>
        <p:spPr>
          <a:xfrm>
            <a:off x="512534" y="1113701"/>
            <a:ext cx="11345843" cy="5315639"/>
          </a:xfrm>
          <a:prstGeom prst="rect">
            <a:avLst/>
          </a:prstGeom>
          <a:noFill/>
          <a:ln w="19050">
            <a:solidFill>
              <a:schemeClr val="accent4">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a:p>
            <a:endParaRPr lang="en-US" sz="1200">
              <a:solidFill>
                <a:schemeClr val="tx1"/>
              </a:solidFill>
            </a:endParaRPr>
          </a:p>
        </p:txBody>
      </p:sp>
      <p:sp>
        <p:nvSpPr>
          <p:cNvPr id="6" name="TextBox 5">
            <a:extLst>
              <a:ext uri="{FF2B5EF4-FFF2-40B4-BE49-F238E27FC236}">
                <a16:creationId xmlns:a16="http://schemas.microsoft.com/office/drawing/2014/main" id="{BA73CEDE-3682-3D94-93E4-16DB9EF4D2AE}"/>
              </a:ext>
            </a:extLst>
          </p:cNvPr>
          <p:cNvSpPr txBox="1"/>
          <p:nvPr/>
        </p:nvSpPr>
        <p:spPr>
          <a:xfrm>
            <a:off x="524060" y="1234439"/>
            <a:ext cx="11322790" cy="3785652"/>
          </a:xfrm>
          <a:prstGeom prst="rect">
            <a:avLst/>
          </a:prstGeom>
          <a:noFill/>
        </p:spPr>
        <p:txBody>
          <a:bodyPr wrap="square">
            <a:spAutoFit/>
          </a:bodyPr>
          <a:lstStyle/>
          <a:p>
            <a:r>
              <a:rPr lang="en-US" sz="1200" b="1"/>
              <a:t>IF </a:t>
            </a:r>
            <a:r>
              <a:rPr lang="en-US" sz="1200"/>
              <a:t>GCERF supports livelihood opportunities for women and youth (especially disconnected youth), such as vocational training, life skills training, seed funding, job placement</a:t>
            </a:r>
          </a:p>
          <a:p>
            <a:r>
              <a:rPr lang="en-US" sz="1200" b="1"/>
              <a:t>AND </a:t>
            </a:r>
            <a:r>
              <a:rPr lang="en-US" sz="1200"/>
              <a:t>the following assumptions hold:</a:t>
            </a:r>
          </a:p>
          <a:p>
            <a:r>
              <a:rPr lang="en-US" sz="1200"/>
              <a:t>a. The livelihood support can lead to gainful and sustainable income for beneficiaries, even amidst a scenario of high unemployment rates for youth</a:t>
            </a:r>
          </a:p>
          <a:p>
            <a:r>
              <a:rPr lang="en-US" sz="1200"/>
              <a:t>b. That the livelihood activities can engage disconnected youth, despite the stigma and fear connected to them.</a:t>
            </a:r>
          </a:p>
          <a:p>
            <a:r>
              <a:rPr lang="en-US" sz="1200" b="1"/>
              <a:t>THEN</a:t>
            </a:r>
          </a:p>
          <a:p>
            <a:r>
              <a:rPr lang="en-US" sz="1200"/>
              <a:t>The following outcome D should be achieved at the end of the implementation cycle:</a:t>
            </a:r>
          </a:p>
          <a:p>
            <a:r>
              <a:rPr lang="en-US" sz="1200"/>
              <a:t>• Increased socio-economic resilience for women and youth (especially disconnected youth) against violent extremism through increased sustainable income </a:t>
            </a:r>
          </a:p>
          <a:p>
            <a:endParaRPr lang="en-US" sz="1200"/>
          </a:p>
          <a:p>
            <a:endParaRPr lang="en-US" sz="1200"/>
          </a:p>
          <a:p>
            <a:endParaRPr lang="en-US" sz="1200"/>
          </a:p>
          <a:p>
            <a:r>
              <a:rPr lang="en-US" sz="1200" b="1"/>
              <a:t>IF </a:t>
            </a:r>
            <a:r>
              <a:rPr lang="en-US" sz="1200"/>
              <a:t>GCERF-supported programs can achieve outcomes B, C and D at the end of the implementation of its projects</a:t>
            </a:r>
          </a:p>
          <a:p>
            <a:endParaRPr lang="en-US" sz="1200"/>
          </a:p>
          <a:p>
            <a:r>
              <a:rPr lang="en-US" sz="1200" b="1"/>
              <a:t>AND</a:t>
            </a:r>
            <a:r>
              <a:rPr lang="en-US" sz="1200"/>
              <a:t> the following assumptions hold:</a:t>
            </a:r>
          </a:p>
          <a:p>
            <a:r>
              <a:rPr lang="en-US" sz="1200"/>
              <a:t>a. These actions will be able to implement in the areas where individuals most at risk are located</a:t>
            </a:r>
          </a:p>
          <a:p>
            <a:r>
              <a:rPr lang="en-US" sz="1200"/>
              <a:t>b. The government will continue to support P/CVE interventions in those areas</a:t>
            </a:r>
          </a:p>
          <a:p>
            <a:r>
              <a:rPr lang="en-US" sz="1200"/>
              <a:t>c. The limitations on community </a:t>
            </a:r>
            <a:r>
              <a:rPr lang="en-US" sz="1200" err="1"/>
              <a:t>organisations</a:t>
            </a:r>
            <a:r>
              <a:rPr lang="en-US" sz="1200"/>
              <a:t> are overcome, which leads to a higher likelihood of achieving such outcomes in the long term</a:t>
            </a:r>
          </a:p>
          <a:p>
            <a:endParaRPr lang="en-US" sz="1200"/>
          </a:p>
          <a:p>
            <a:r>
              <a:rPr lang="en-US" sz="1200" b="1"/>
              <a:t>THEN</a:t>
            </a:r>
          </a:p>
          <a:p>
            <a:r>
              <a:rPr lang="en-US" sz="1200"/>
              <a:t>The following programs would have contributed to achieving the following Impact:</a:t>
            </a:r>
          </a:p>
          <a:p>
            <a:r>
              <a:rPr lang="en-US" sz="1200"/>
              <a:t>• The resilience of the communities and women and men in all their diversity at risk of suffering from (or being engaged in) violent extremism is strengthened.</a:t>
            </a:r>
          </a:p>
        </p:txBody>
      </p:sp>
    </p:spTree>
    <p:extLst>
      <p:ext uri="{BB962C8B-B14F-4D97-AF65-F5344CB8AC3E}">
        <p14:creationId xmlns:p14="http://schemas.microsoft.com/office/powerpoint/2010/main" val="3264254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5BB415A5-DB05-424D-A0C9-E2A8F122D220}"/>
              </a:ext>
            </a:extLst>
          </p:cNvPr>
          <p:cNvSpPr txBox="1"/>
          <p:nvPr/>
        </p:nvSpPr>
        <p:spPr>
          <a:xfrm>
            <a:off x="1245506" y="498059"/>
            <a:ext cx="3860647" cy="307777"/>
          </a:xfrm>
          <a:prstGeom prst="rect">
            <a:avLst/>
          </a:prstGeom>
          <a:noFill/>
        </p:spPr>
        <p:txBody>
          <a:bodyPr wrap="square" rtlCol="0">
            <a:spAutoFit/>
          </a:bodyPr>
          <a:lstStyle/>
          <a:p>
            <a:r>
              <a:rPr lang="en-US" sz="1400" b="1"/>
              <a:t>Outputs: </a:t>
            </a:r>
            <a:r>
              <a:rPr lang="en-US" sz="1400"/>
              <a:t>What do we do to achieve the changes? </a:t>
            </a:r>
          </a:p>
        </p:txBody>
      </p:sp>
      <p:sp>
        <p:nvSpPr>
          <p:cNvPr id="95" name="Rectangle 94">
            <a:extLst>
              <a:ext uri="{FF2B5EF4-FFF2-40B4-BE49-F238E27FC236}">
                <a16:creationId xmlns:a16="http://schemas.microsoft.com/office/drawing/2014/main" id="{3E5D0AD7-E25B-49A6-AE2F-349BFF3EA12A}"/>
              </a:ext>
            </a:extLst>
          </p:cNvPr>
          <p:cNvSpPr/>
          <p:nvPr/>
        </p:nvSpPr>
        <p:spPr>
          <a:xfrm>
            <a:off x="6974265" y="1388346"/>
            <a:ext cx="2649565" cy="892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solidFill>
                  <a:schemeClr val="bg1"/>
                </a:solidFill>
              </a:rPr>
              <a:t>Outcome A. Community-based organisations receive small grants and are capacitated to deliver PVE programmes to address local drivers of VE</a:t>
            </a:r>
          </a:p>
        </p:txBody>
      </p:sp>
      <p:sp>
        <p:nvSpPr>
          <p:cNvPr id="96" name="Rectangle 95">
            <a:extLst>
              <a:ext uri="{FF2B5EF4-FFF2-40B4-BE49-F238E27FC236}">
                <a16:creationId xmlns:a16="http://schemas.microsoft.com/office/drawing/2014/main" id="{B4B914E7-AB77-44F2-9557-4188F40F28E0}"/>
              </a:ext>
            </a:extLst>
          </p:cNvPr>
          <p:cNvSpPr/>
          <p:nvPr/>
        </p:nvSpPr>
        <p:spPr>
          <a:xfrm>
            <a:off x="6974265" y="2754593"/>
            <a:ext cx="2649565" cy="98947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Outcome B. Increased awareness of women, youth and the community on PVE – including human rights and gender (offline and online)</a:t>
            </a:r>
          </a:p>
        </p:txBody>
      </p:sp>
      <p:sp>
        <p:nvSpPr>
          <p:cNvPr id="99" name="Rectangle 98">
            <a:extLst>
              <a:ext uri="{FF2B5EF4-FFF2-40B4-BE49-F238E27FC236}">
                <a16:creationId xmlns:a16="http://schemas.microsoft.com/office/drawing/2014/main" id="{0F24FE4D-1744-4FC6-B3C2-415E14D4BC7D}"/>
              </a:ext>
            </a:extLst>
          </p:cNvPr>
          <p:cNvSpPr/>
          <p:nvPr/>
        </p:nvSpPr>
        <p:spPr>
          <a:xfrm>
            <a:off x="10422968" y="1669450"/>
            <a:ext cx="1438016" cy="392026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400"/>
              <a:t>The resilience of the communities</a:t>
            </a:r>
          </a:p>
          <a:p>
            <a:pPr algn="ctr"/>
            <a:r>
              <a:rPr lang="en-US" sz="1400"/>
              <a:t>and women and men in all their</a:t>
            </a:r>
          </a:p>
          <a:p>
            <a:pPr algn="ctr"/>
            <a:r>
              <a:rPr lang="en-US" sz="1400"/>
              <a:t>diversity at risk of suffering from</a:t>
            </a:r>
          </a:p>
          <a:p>
            <a:pPr algn="ctr"/>
            <a:r>
              <a:rPr lang="en-US" sz="1400"/>
              <a:t>(or being engaged in) violent</a:t>
            </a:r>
          </a:p>
          <a:p>
            <a:pPr algn="ctr"/>
            <a:r>
              <a:rPr lang="en-US" sz="1400"/>
              <a:t>extremism is strengthened</a:t>
            </a:r>
            <a:endParaRPr lang="en-US"/>
          </a:p>
        </p:txBody>
      </p:sp>
      <p:sp>
        <p:nvSpPr>
          <p:cNvPr id="101" name="Rectangle 100">
            <a:extLst>
              <a:ext uri="{FF2B5EF4-FFF2-40B4-BE49-F238E27FC236}">
                <a16:creationId xmlns:a16="http://schemas.microsoft.com/office/drawing/2014/main" id="{9AE5510B-4D82-4AE8-92E2-E9D33279E9B3}"/>
              </a:ext>
            </a:extLst>
          </p:cNvPr>
          <p:cNvSpPr/>
          <p:nvPr/>
        </p:nvSpPr>
        <p:spPr>
          <a:xfrm>
            <a:off x="1499005" y="1272400"/>
            <a:ext cx="3076575" cy="464220"/>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100">
                <a:solidFill>
                  <a:srgbClr val="002060"/>
                </a:solidFill>
              </a:rPr>
              <a:t> Output A1. Identify and issue small grants to community-level, grassroots initiatives that address the local drivers of VE </a:t>
            </a:r>
          </a:p>
        </p:txBody>
      </p:sp>
      <p:sp>
        <p:nvSpPr>
          <p:cNvPr id="102" name="Rectangle 101">
            <a:extLst>
              <a:ext uri="{FF2B5EF4-FFF2-40B4-BE49-F238E27FC236}">
                <a16:creationId xmlns:a16="http://schemas.microsoft.com/office/drawing/2014/main" id="{C781BC28-C939-4536-B0C5-9F3FD28DE8D7}"/>
              </a:ext>
            </a:extLst>
          </p:cNvPr>
          <p:cNvSpPr/>
          <p:nvPr/>
        </p:nvSpPr>
        <p:spPr>
          <a:xfrm>
            <a:off x="1505020" y="1834390"/>
            <a:ext cx="3076575" cy="677896"/>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100">
                <a:solidFill>
                  <a:srgbClr val="002060"/>
                </a:solidFill>
              </a:rPr>
              <a:t>Output A2. Management of small grants, including capacity building of community-level CSOs and local actors, monitoring and evaluation of sub-grant activities and results</a:t>
            </a:r>
          </a:p>
        </p:txBody>
      </p:sp>
      <p:sp>
        <p:nvSpPr>
          <p:cNvPr id="103" name="Rectangle 102">
            <a:extLst>
              <a:ext uri="{FF2B5EF4-FFF2-40B4-BE49-F238E27FC236}">
                <a16:creationId xmlns:a16="http://schemas.microsoft.com/office/drawing/2014/main" id="{08D9EADC-4B00-4DAF-82DF-BFAAF422DE78}"/>
              </a:ext>
            </a:extLst>
          </p:cNvPr>
          <p:cNvSpPr/>
          <p:nvPr/>
        </p:nvSpPr>
        <p:spPr>
          <a:xfrm>
            <a:off x="1499003" y="2769133"/>
            <a:ext cx="3076575" cy="464220"/>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100">
                <a:solidFill>
                  <a:srgbClr val="002060"/>
                </a:solidFill>
              </a:rPr>
              <a:t>Output B1. Awareness-raising campaigns on PCVE through positive alternative narratives</a:t>
            </a:r>
          </a:p>
        </p:txBody>
      </p:sp>
      <p:sp>
        <p:nvSpPr>
          <p:cNvPr id="104" name="Rectangle 103">
            <a:extLst>
              <a:ext uri="{FF2B5EF4-FFF2-40B4-BE49-F238E27FC236}">
                <a16:creationId xmlns:a16="http://schemas.microsoft.com/office/drawing/2014/main" id="{554F3198-5E8F-49A4-B3C1-944621EB8B67}"/>
              </a:ext>
            </a:extLst>
          </p:cNvPr>
          <p:cNvSpPr/>
          <p:nvPr/>
        </p:nvSpPr>
        <p:spPr>
          <a:xfrm>
            <a:off x="1499004" y="3316067"/>
            <a:ext cx="3076575" cy="464220"/>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100">
                <a:solidFill>
                  <a:srgbClr val="002060"/>
                </a:solidFill>
              </a:rPr>
              <a:t> Output B2. Training for youth on critical</a:t>
            </a:r>
          </a:p>
          <a:p>
            <a:pPr algn="ctr"/>
            <a:r>
              <a:rPr lang="en-US" sz="1100">
                <a:solidFill>
                  <a:srgbClr val="002060"/>
                </a:solidFill>
              </a:rPr>
              <a:t>thinking and digital literacy</a:t>
            </a:r>
          </a:p>
        </p:txBody>
      </p:sp>
      <p:sp>
        <p:nvSpPr>
          <p:cNvPr id="105" name="Rectangle 104">
            <a:extLst>
              <a:ext uri="{FF2B5EF4-FFF2-40B4-BE49-F238E27FC236}">
                <a16:creationId xmlns:a16="http://schemas.microsoft.com/office/drawing/2014/main" id="{EA4A5AB3-CF00-4FB0-A232-D246D9E5ECE2}"/>
              </a:ext>
            </a:extLst>
          </p:cNvPr>
          <p:cNvSpPr/>
          <p:nvPr/>
        </p:nvSpPr>
        <p:spPr>
          <a:xfrm>
            <a:off x="1505017" y="3930826"/>
            <a:ext cx="3076575" cy="703981"/>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100">
                <a:solidFill>
                  <a:srgbClr val="002060"/>
                </a:solidFill>
              </a:rPr>
              <a:t>Output C1. Support for youth and women on creating/strengthening local association, and promoting civic engagement – including through culture and sports</a:t>
            </a:r>
          </a:p>
        </p:txBody>
      </p:sp>
      <p:sp>
        <p:nvSpPr>
          <p:cNvPr id="106" name="Rectangle 105">
            <a:extLst>
              <a:ext uri="{FF2B5EF4-FFF2-40B4-BE49-F238E27FC236}">
                <a16:creationId xmlns:a16="http://schemas.microsoft.com/office/drawing/2014/main" id="{BA5A7639-0CD3-40BA-BD53-63059C492381}"/>
              </a:ext>
            </a:extLst>
          </p:cNvPr>
          <p:cNvSpPr/>
          <p:nvPr/>
        </p:nvSpPr>
        <p:spPr>
          <a:xfrm>
            <a:off x="1505016" y="4732577"/>
            <a:ext cx="3076575" cy="745444"/>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rgbClr val="002060"/>
                </a:solidFill>
              </a:rPr>
              <a:t>Output C2. Social-orientated interventions by local organizations aiming to boost relationship between different groups, or between society and State</a:t>
            </a:r>
          </a:p>
        </p:txBody>
      </p:sp>
      <p:sp>
        <p:nvSpPr>
          <p:cNvPr id="107" name="Rectangle 106">
            <a:extLst>
              <a:ext uri="{FF2B5EF4-FFF2-40B4-BE49-F238E27FC236}">
                <a16:creationId xmlns:a16="http://schemas.microsoft.com/office/drawing/2014/main" id="{413B5ED0-E8B1-4600-97BA-099F44260A45}"/>
              </a:ext>
            </a:extLst>
          </p:cNvPr>
          <p:cNvSpPr/>
          <p:nvPr/>
        </p:nvSpPr>
        <p:spPr>
          <a:xfrm>
            <a:off x="1505016" y="5651084"/>
            <a:ext cx="3076575" cy="464220"/>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rgbClr val="002060"/>
                </a:solidFill>
              </a:rPr>
              <a:t>Output D1. Livelihood support to women and</a:t>
            </a:r>
          </a:p>
          <a:p>
            <a:pPr algn="ctr"/>
            <a:r>
              <a:rPr lang="en-US" sz="1100">
                <a:solidFill>
                  <a:srgbClr val="002060"/>
                </a:solidFill>
              </a:rPr>
              <a:t>youth</a:t>
            </a:r>
          </a:p>
        </p:txBody>
      </p:sp>
      <p:cxnSp>
        <p:nvCxnSpPr>
          <p:cNvPr id="110" name="Elbow Connector 42">
            <a:extLst>
              <a:ext uri="{FF2B5EF4-FFF2-40B4-BE49-F238E27FC236}">
                <a16:creationId xmlns:a16="http://schemas.microsoft.com/office/drawing/2014/main" id="{7DD5B0FB-BA84-4A60-8FFE-4253098A4D9E}"/>
              </a:ext>
            </a:extLst>
          </p:cNvPr>
          <p:cNvCxnSpPr>
            <a:cxnSpLocks/>
            <a:stCxn id="101" idx="3"/>
            <a:endCxn id="95" idx="1"/>
          </p:cNvCxnSpPr>
          <p:nvPr/>
        </p:nvCxnSpPr>
        <p:spPr>
          <a:xfrm>
            <a:off x="4575580" y="1504510"/>
            <a:ext cx="2398685" cy="32988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Elbow Connector 42">
            <a:extLst>
              <a:ext uri="{FF2B5EF4-FFF2-40B4-BE49-F238E27FC236}">
                <a16:creationId xmlns:a16="http://schemas.microsoft.com/office/drawing/2014/main" id="{B193C38D-4EDE-46B2-B1A0-606EF3D09F16}"/>
              </a:ext>
            </a:extLst>
          </p:cNvPr>
          <p:cNvCxnSpPr>
            <a:cxnSpLocks/>
            <a:stCxn id="102" idx="3"/>
            <a:endCxn id="95" idx="1"/>
          </p:cNvCxnSpPr>
          <p:nvPr/>
        </p:nvCxnSpPr>
        <p:spPr>
          <a:xfrm flipV="1">
            <a:off x="4581595" y="1834390"/>
            <a:ext cx="2392670" cy="338948"/>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Elbow Connector 42">
            <a:extLst>
              <a:ext uri="{FF2B5EF4-FFF2-40B4-BE49-F238E27FC236}">
                <a16:creationId xmlns:a16="http://schemas.microsoft.com/office/drawing/2014/main" id="{4B6B01A3-6149-4066-9F16-17E280E82A7E}"/>
              </a:ext>
            </a:extLst>
          </p:cNvPr>
          <p:cNvCxnSpPr>
            <a:cxnSpLocks/>
            <a:stCxn id="103" idx="3"/>
            <a:endCxn id="96" idx="1"/>
          </p:cNvCxnSpPr>
          <p:nvPr/>
        </p:nvCxnSpPr>
        <p:spPr>
          <a:xfrm>
            <a:off x="4575578" y="3001243"/>
            <a:ext cx="2398687" cy="248089"/>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Elbow Connector 42">
            <a:extLst>
              <a:ext uri="{FF2B5EF4-FFF2-40B4-BE49-F238E27FC236}">
                <a16:creationId xmlns:a16="http://schemas.microsoft.com/office/drawing/2014/main" id="{37CF96A9-1667-4A45-A694-8DA6DEF7EFE7}"/>
              </a:ext>
            </a:extLst>
          </p:cNvPr>
          <p:cNvCxnSpPr>
            <a:cxnSpLocks/>
            <a:stCxn id="105" idx="3"/>
          </p:cNvCxnSpPr>
          <p:nvPr/>
        </p:nvCxnSpPr>
        <p:spPr>
          <a:xfrm flipV="1">
            <a:off x="4581592" y="4096255"/>
            <a:ext cx="2392676" cy="186562"/>
          </a:xfrm>
          <a:prstGeom prst="bentConnector3">
            <a:avLst>
              <a:gd name="adj1" fmla="val 30335"/>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Elbow Connector 42">
            <a:extLst>
              <a:ext uri="{FF2B5EF4-FFF2-40B4-BE49-F238E27FC236}">
                <a16:creationId xmlns:a16="http://schemas.microsoft.com/office/drawing/2014/main" id="{D42C765E-4BC7-4AA6-B933-AA1D806376A3}"/>
              </a:ext>
            </a:extLst>
          </p:cNvPr>
          <p:cNvCxnSpPr>
            <a:cxnSpLocks/>
            <a:stCxn id="107" idx="3"/>
            <a:endCxn id="63" idx="1"/>
          </p:cNvCxnSpPr>
          <p:nvPr/>
        </p:nvCxnSpPr>
        <p:spPr>
          <a:xfrm flipV="1">
            <a:off x="4581591" y="5651084"/>
            <a:ext cx="2392676" cy="23211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Elbow Connector 42">
            <a:extLst>
              <a:ext uri="{FF2B5EF4-FFF2-40B4-BE49-F238E27FC236}">
                <a16:creationId xmlns:a16="http://schemas.microsoft.com/office/drawing/2014/main" id="{F40356A8-0C49-4BAF-B6C2-7B8BEF8B1B35}"/>
              </a:ext>
            </a:extLst>
          </p:cNvPr>
          <p:cNvCxnSpPr>
            <a:cxnSpLocks/>
            <a:stCxn id="104" idx="3"/>
            <a:endCxn id="96" idx="1"/>
          </p:cNvCxnSpPr>
          <p:nvPr/>
        </p:nvCxnSpPr>
        <p:spPr>
          <a:xfrm flipV="1">
            <a:off x="4575579" y="3249332"/>
            <a:ext cx="2398686" cy="298845"/>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6B6ED179-06F3-42EA-8EAF-5005F1C048BD}"/>
              </a:ext>
            </a:extLst>
          </p:cNvPr>
          <p:cNvSpPr/>
          <p:nvPr/>
        </p:nvSpPr>
        <p:spPr>
          <a:xfrm>
            <a:off x="6974266" y="3837703"/>
            <a:ext cx="2649565" cy="115123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Outcome C. Improved agency for community leaders, especially youth and women, on driving P/CVE,</a:t>
            </a:r>
          </a:p>
          <a:p>
            <a:pPr algn="ctr"/>
            <a:r>
              <a:rPr lang="en-US" sz="1200">
                <a:solidFill>
                  <a:schemeClr val="tx1"/>
                </a:solidFill>
              </a:rPr>
              <a:t>including by having a more positive relationship with local authorities/law enforcement</a:t>
            </a:r>
          </a:p>
        </p:txBody>
      </p:sp>
      <p:sp>
        <p:nvSpPr>
          <p:cNvPr id="63" name="Rectangle 62">
            <a:extLst>
              <a:ext uri="{FF2B5EF4-FFF2-40B4-BE49-F238E27FC236}">
                <a16:creationId xmlns:a16="http://schemas.microsoft.com/office/drawing/2014/main" id="{E6571C15-2543-47C7-BC16-2353855B663E}"/>
              </a:ext>
            </a:extLst>
          </p:cNvPr>
          <p:cNvSpPr/>
          <p:nvPr/>
        </p:nvSpPr>
        <p:spPr>
          <a:xfrm>
            <a:off x="6974267" y="5082568"/>
            <a:ext cx="2649565" cy="113703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Outcome D. Increased socio-economic resilience for women and youth (especially disconnected youth) against violent extremism through increased sustainable income</a:t>
            </a:r>
          </a:p>
        </p:txBody>
      </p:sp>
      <p:cxnSp>
        <p:nvCxnSpPr>
          <p:cNvPr id="76" name="Elbow Connector 42">
            <a:extLst>
              <a:ext uri="{FF2B5EF4-FFF2-40B4-BE49-F238E27FC236}">
                <a16:creationId xmlns:a16="http://schemas.microsoft.com/office/drawing/2014/main" id="{C762778B-7079-4913-9D75-F1F1BF8FBF99}"/>
              </a:ext>
            </a:extLst>
          </p:cNvPr>
          <p:cNvCxnSpPr>
            <a:cxnSpLocks/>
            <a:stCxn id="106" idx="3"/>
            <a:endCxn id="62" idx="1"/>
          </p:cNvCxnSpPr>
          <p:nvPr/>
        </p:nvCxnSpPr>
        <p:spPr>
          <a:xfrm flipV="1">
            <a:off x="4581591" y="4413320"/>
            <a:ext cx="2392675" cy="691979"/>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2" name="Arrow: Right 71">
            <a:extLst>
              <a:ext uri="{FF2B5EF4-FFF2-40B4-BE49-F238E27FC236}">
                <a16:creationId xmlns:a16="http://schemas.microsoft.com/office/drawing/2014/main" id="{BBA9C530-F45D-4F1D-96D3-F8214271CDA2}"/>
              </a:ext>
            </a:extLst>
          </p:cNvPr>
          <p:cNvSpPr/>
          <p:nvPr/>
        </p:nvSpPr>
        <p:spPr>
          <a:xfrm>
            <a:off x="9919614" y="1820939"/>
            <a:ext cx="243598" cy="196518"/>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Arrow: Right 110">
            <a:extLst>
              <a:ext uri="{FF2B5EF4-FFF2-40B4-BE49-F238E27FC236}">
                <a16:creationId xmlns:a16="http://schemas.microsoft.com/office/drawing/2014/main" id="{CB3D6257-36B5-44B0-891D-EF1075AFAE5E}"/>
              </a:ext>
            </a:extLst>
          </p:cNvPr>
          <p:cNvSpPr/>
          <p:nvPr/>
        </p:nvSpPr>
        <p:spPr>
          <a:xfrm>
            <a:off x="9919216" y="3170090"/>
            <a:ext cx="243598" cy="196518"/>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2" name="Arrow: Right 111">
            <a:extLst>
              <a:ext uri="{FF2B5EF4-FFF2-40B4-BE49-F238E27FC236}">
                <a16:creationId xmlns:a16="http://schemas.microsoft.com/office/drawing/2014/main" id="{FA5CBD84-A07B-4AB0-8436-65143BEFBB85}"/>
              </a:ext>
            </a:extLst>
          </p:cNvPr>
          <p:cNvSpPr/>
          <p:nvPr/>
        </p:nvSpPr>
        <p:spPr>
          <a:xfrm>
            <a:off x="9919216" y="4286667"/>
            <a:ext cx="243598" cy="196518"/>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4" name="Arrow: Right 113">
            <a:extLst>
              <a:ext uri="{FF2B5EF4-FFF2-40B4-BE49-F238E27FC236}">
                <a16:creationId xmlns:a16="http://schemas.microsoft.com/office/drawing/2014/main" id="{826DD455-CE45-47EE-B94E-F460DDFEAA00}"/>
              </a:ext>
            </a:extLst>
          </p:cNvPr>
          <p:cNvSpPr/>
          <p:nvPr/>
        </p:nvSpPr>
        <p:spPr>
          <a:xfrm>
            <a:off x="9916470" y="5478021"/>
            <a:ext cx="243598" cy="196518"/>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762861CD-F3EE-1C92-F162-4EDA42517107}"/>
              </a:ext>
            </a:extLst>
          </p:cNvPr>
          <p:cNvSpPr txBox="1"/>
          <p:nvPr/>
        </p:nvSpPr>
        <p:spPr>
          <a:xfrm>
            <a:off x="6096000" y="376933"/>
            <a:ext cx="3754170" cy="523220"/>
          </a:xfrm>
          <a:prstGeom prst="rect">
            <a:avLst/>
          </a:prstGeom>
          <a:noFill/>
        </p:spPr>
        <p:txBody>
          <a:bodyPr wrap="square" lIns="91440" tIns="45720" rIns="91440" bIns="45720" rtlCol="0" anchor="t">
            <a:spAutoFit/>
          </a:bodyPr>
          <a:lstStyle/>
          <a:p>
            <a:pPr algn="ctr"/>
            <a:r>
              <a:rPr lang="en-US" sz="1400" b="1"/>
              <a:t>Outcome Statement: </a:t>
            </a:r>
            <a:r>
              <a:rPr lang="en-US" sz="1400" b="0"/>
              <a:t>WHO </a:t>
            </a:r>
            <a:r>
              <a:rPr lang="en-US" sz="1400" b="0">
                <a:latin typeface="Calibri Light" panose="020F0302020204030204"/>
              </a:rPr>
              <a:t>needs to achieve WHAT change?</a:t>
            </a:r>
            <a:r>
              <a:rPr lang="en-US" sz="1400">
                <a:latin typeface="Calibri Light" panose="020F0302020204030204"/>
              </a:rPr>
              <a:t> </a:t>
            </a:r>
            <a:endParaRPr lang="en-GB" sz="1400">
              <a:cs typeface="Calibri"/>
            </a:endParaRPr>
          </a:p>
        </p:txBody>
      </p:sp>
      <p:sp>
        <p:nvSpPr>
          <p:cNvPr id="6" name="TextBox 5">
            <a:extLst>
              <a:ext uri="{FF2B5EF4-FFF2-40B4-BE49-F238E27FC236}">
                <a16:creationId xmlns:a16="http://schemas.microsoft.com/office/drawing/2014/main" id="{EC0EAA40-F93A-DD20-250A-4DA857ABCCFD}"/>
              </a:ext>
            </a:extLst>
          </p:cNvPr>
          <p:cNvSpPr txBox="1"/>
          <p:nvPr/>
        </p:nvSpPr>
        <p:spPr>
          <a:xfrm>
            <a:off x="9919217" y="307179"/>
            <a:ext cx="2257240" cy="954107"/>
          </a:xfrm>
          <a:prstGeom prst="rect">
            <a:avLst/>
          </a:prstGeom>
          <a:noFill/>
        </p:spPr>
        <p:txBody>
          <a:bodyPr wrap="square" lIns="91440" tIns="45720" rIns="91440" bIns="45720" anchor="t">
            <a:spAutoFit/>
          </a:bodyPr>
          <a:lstStyle/>
          <a:p>
            <a:pPr algn="ctr"/>
            <a:r>
              <a:rPr lang="en-US" sz="1400" b="1"/>
              <a:t>Impact Objective </a:t>
            </a:r>
            <a:r>
              <a:rPr lang="en-US" sz="1400"/>
              <a:t>What is the long-term  change your program wants to contribute to?</a:t>
            </a:r>
            <a:endParaRPr lang="en-US" sz="1400">
              <a:cs typeface="Calibri"/>
            </a:endParaRPr>
          </a:p>
        </p:txBody>
      </p:sp>
      <p:cxnSp>
        <p:nvCxnSpPr>
          <p:cNvPr id="87" name="Straight Connector 86">
            <a:extLst>
              <a:ext uri="{FF2B5EF4-FFF2-40B4-BE49-F238E27FC236}">
                <a16:creationId xmlns:a16="http://schemas.microsoft.com/office/drawing/2014/main" id="{7596EAB2-4934-3B67-BEAF-3C66967F728C}"/>
              </a:ext>
            </a:extLst>
          </p:cNvPr>
          <p:cNvCxnSpPr>
            <a:cxnSpLocks/>
          </p:cNvCxnSpPr>
          <p:nvPr/>
        </p:nvCxnSpPr>
        <p:spPr>
          <a:xfrm>
            <a:off x="262550" y="2652665"/>
            <a:ext cx="10103668" cy="0"/>
          </a:xfrm>
          <a:prstGeom prst="line">
            <a:avLst/>
          </a:prstGeom>
          <a:ln w="190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1B1142FD-E716-734B-F3C2-D3203429004F}"/>
              </a:ext>
            </a:extLst>
          </p:cNvPr>
          <p:cNvSpPr txBox="1"/>
          <p:nvPr/>
        </p:nvSpPr>
        <p:spPr>
          <a:xfrm>
            <a:off x="262550" y="2004884"/>
            <a:ext cx="874514" cy="307777"/>
          </a:xfrm>
          <a:prstGeom prst="rect">
            <a:avLst/>
          </a:prstGeom>
          <a:noFill/>
        </p:spPr>
        <p:txBody>
          <a:bodyPr wrap="square" rtlCol="0">
            <a:spAutoFit/>
          </a:bodyPr>
          <a:lstStyle/>
          <a:p>
            <a:r>
              <a:rPr lang="en-US" sz="1400" b="1"/>
              <a:t>PR level</a:t>
            </a:r>
            <a:endParaRPr lang="en-US" sz="1400"/>
          </a:p>
        </p:txBody>
      </p:sp>
      <p:sp>
        <p:nvSpPr>
          <p:cNvPr id="90" name="TextBox 89">
            <a:extLst>
              <a:ext uri="{FF2B5EF4-FFF2-40B4-BE49-F238E27FC236}">
                <a16:creationId xmlns:a16="http://schemas.microsoft.com/office/drawing/2014/main" id="{FA8C4013-4409-2149-5271-972AEAE76863}"/>
              </a:ext>
            </a:extLst>
          </p:cNvPr>
          <p:cNvSpPr txBox="1"/>
          <p:nvPr/>
        </p:nvSpPr>
        <p:spPr>
          <a:xfrm>
            <a:off x="262350" y="2890951"/>
            <a:ext cx="983155" cy="738664"/>
          </a:xfrm>
          <a:prstGeom prst="rect">
            <a:avLst/>
          </a:prstGeom>
          <a:noFill/>
        </p:spPr>
        <p:txBody>
          <a:bodyPr wrap="square" lIns="91440" tIns="45720" rIns="91440" bIns="45720" rtlCol="0" anchor="t">
            <a:spAutoFit/>
          </a:bodyPr>
          <a:lstStyle/>
          <a:p>
            <a:r>
              <a:rPr lang="en-US" sz="1400" b="1"/>
              <a:t>Sub-grantees level</a:t>
            </a:r>
            <a:endParaRPr lang="en-US" sz="1400"/>
          </a:p>
        </p:txBody>
      </p:sp>
    </p:spTree>
    <p:extLst>
      <p:ext uri="{BB962C8B-B14F-4D97-AF65-F5344CB8AC3E}">
        <p14:creationId xmlns:p14="http://schemas.microsoft.com/office/powerpoint/2010/main" val="2663019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921" y="886706"/>
            <a:ext cx="11564983" cy="17417"/>
          </a:xfrm>
          <a:prstGeom prst="line">
            <a:avLst/>
          </a:prstGeom>
          <a:ln w="12700">
            <a:solidFill>
              <a:schemeClr val="bg2">
                <a:lumMod val="2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3706817E-EB4B-4FB4-A05A-F8A2D6B80038}"/>
              </a:ext>
            </a:extLst>
          </p:cNvPr>
          <p:cNvSpPr txBox="1"/>
          <p:nvPr/>
        </p:nvSpPr>
        <p:spPr>
          <a:xfrm>
            <a:off x="631865" y="463766"/>
            <a:ext cx="10447467" cy="307777"/>
          </a:xfrm>
          <a:prstGeom prst="rect">
            <a:avLst/>
          </a:prstGeom>
          <a:noFill/>
        </p:spPr>
        <p:txBody>
          <a:bodyPr wrap="square" lIns="91440" tIns="45720" rIns="91440" bIns="45720" rtlCol="0" anchor="t">
            <a:spAutoFit/>
          </a:bodyPr>
          <a:lstStyle/>
          <a:p>
            <a:r>
              <a:rPr lang="en-US" sz="1400" b="1"/>
              <a:t>Assumptions</a:t>
            </a:r>
            <a:endParaRPr lang="en-US"/>
          </a:p>
        </p:txBody>
      </p:sp>
      <p:sp>
        <p:nvSpPr>
          <p:cNvPr id="163" name="Rectangle 162">
            <a:extLst>
              <a:ext uri="{FF2B5EF4-FFF2-40B4-BE49-F238E27FC236}">
                <a16:creationId xmlns:a16="http://schemas.microsoft.com/office/drawing/2014/main" id="{D6B3234B-0BD8-47DC-9D17-1FA4D8F2E787}"/>
              </a:ext>
            </a:extLst>
          </p:cNvPr>
          <p:cNvSpPr/>
          <p:nvPr/>
        </p:nvSpPr>
        <p:spPr>
          <a:xfrm>
            <a:off x="731280" y="1311342"/>
            <a:ext cx="10650143" cy="398619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1200" b="1">
                <a:solidFill>
                  <a:schemeClr val="bg2">
                    <a:lumMod val="25000"/>
                  </a:schemeClr>
                </a:solidFill>
                <a:cs typeface="Calibri"/>
              </a:rPr>
              <a:t>Impact:</a:t>
            </a:r>
          </a:p>
          <a:p>
            <a:r>
              <a:rPr lang="en-US" sz="1200">
                <a:solidFill>
                  <a:schemeClr val="bg2">
                    <a:lumMod val="25000"/>
                  </a:schemeClr>
                </a:solidFill>
                <a:cs typeface="Calibri"/>
              </a:rPr>
              <a:t>It is assumed that the actions will be able to operate in the areas where most “at risk” individuals are. In addition, it is assumed that the government will continue to allow the PCVE actions to take place in these areas. It is assumed that community </a:t>
            </a:r>
            <a:r>
              <a:rPr lang="en-US" sz="1200" err="1">
                <a:solidFill>
                  <a:schemeClr val="bg2">
                    <a:lumMod val="25000"/>
                  </a:schemeClr>
                </a:solidFill>
                <a:cs typeface="Calibri"/>
              </a:rPr>
              <a:t>organisations’</a:t>
            </a:r>
            <a:r>
              <a:rPr lang="en-US" sz="1200">
                <a:solidFill>
                  <a:schemeClr val="bg2">
                    <a:lumMod val="25000"/>
                  </a:schemeClr>
                </a:solidFill>
                <a:cs typeface="Calibri"/>
              </a:rPr>
              <a:t> limited functions will be overcome so that the outcomes can be sustained in the long term.</a:t>
            </a:r>
          </a:p>
          <a:p>
            <a:endParaRPr lang="en-US" sz="1200" b="1">
              <a:solidFill>
                <a:schemeClr val="bg2">
                  <a:lumMod val="25000"/>
                </a:schemeClr>
              </a:solidFill>
              <a:cs typeface="Calibri"/>
            </a:endParaRPr>
          </a:p>
          <a:p>
            <a:r>
              <a:rPr lang="en-US" sz="1200" b="1">
                <a:solidFill>
                  <a:schemeClr val="bg2">
                    <a:lumMod val="25000"/>
                  </a:schemeClr>
                </a:solidFill>
                <a:cs typeface="Calibri"/>
              </a:rPr>
              <a:t>Outcome B:</a:t>
            </a:r>
          </a:p>
          <a:p>
            <a:r>
              <a:rPr lang="en-US" sz="1200">
                <a:solidFill>
                  <a:schemeClr val="bg2">
                    <a:lumMod val="25000"/>
                  </a:schemeClr>
                </a:solidFill>
                <a:cs typeface="Calibri"/>
              </a:rPr>
              <a:t>It is assumed that the pace and targeting of these narratives can offer a viable alternative to VE groups propaganda, that is often fast, tailored and overwhelm local actors</a:t>
            </a:r>
          </a:p>
          <a:p>
            <a:r>
              <a:rPr lang="en-US" sz="1200">
                <a:solidFill>
                  <a:schemeClr val="bg2">
                    <a:lumMod val="25000"/>
                  </a:schemeClr>
                </a:solidFill>
                <a:cs typeface="Calibri"/>
              </a:rPr>
              <a:t>It is assumed that the training for online creators and journalists is able to counterbalance the incentive for using sensationalist (but engagement farming) click baits in their content</a:t>
            </a:r>
          </a:p>
          <a:p>
            <a:endParaRPr lang="en-US" sz="1200">
              <a:solidFill>
                <a:schemeClr val="bg2">
                  <a:lumMod val="25000"/>
                </a:schemeClr>
              </a:solidFill>
              <a:cs typeface="Calibri"/>
            </a:endParaRPr>
          </a:p>
          <a:p>
            <a:r>
              <a:rPr lang="en-US" sz="1200" b="1">
                <a:solidFill>
                  <a:schemeClr val="bg2">
                    <a:lumMod val="25000"/>
                  </a:schemeClr>
                </a:solidFill>
                <a:cs typeface="Calibri"/>
              </a:rPr>
              <a:t>Outcome C:</a:t>
            </a:r>
          </a:p>
          <a:p>
            <a:r>
              <a:rPr lang="en-US" sz="1200">
                <a:solidFill>
                  <a:schemeClr val="bg2">
                    <a:lumMod val="25000"/>
                  </a:schemeClr>
                </a:solidFill>
                <a:cs typeface="Calibri"/>
              </a:rPr>
              <a:t>It is assumed that the interventions will be able to breakthrough some of the cultural norms that exclude women and young people from civic engagement opportunities</a:t>
            </a:r>
          </a:p>
          <a:p>
            <a:r>
              <a:rPr lang="en-US" sz="1200">
                <a:solidFill>
                  <a:schemeClr val="bg2">
                    <a:lumMod val="25000"/>
                  </a:schemeClr>
                </a:solidFill>
                <a:cs typeface="Calibri"/>
              </a:rPr>
              <a:t>and conflict resolution mechanisms It is assumed that this increase in the level of trust would be able to be achieved even amidst the constant change/transfer of local officials and law enforcement. It is assumed that by engaging community and religious leaders through a transparent and positive manner it might overcome any feeling of mistrust.</a:t>
            </a:r>
          </a:p>
          <a:p>
            <a:endParaRPr lang="en-US" sz="1200">
              <a:solidFill>
                <a:schemeClr val="bg2">
                  <a:lumMod val="25000"/>
                </a:schemeClr>
              </a:solidFill>
              <a:cs typeface="Calibri"/>
            </a:endParaRPr>
          </a:p>
          <a:p>
            <a:r>
              <a:rPr lang="en-US" sz="1200" b="1">
                <a:solidFill>
                  <a:schemeClr val="bg2">
                    <a:lumMod val="25000"/>
                  </a:schemeClr>
                </a:solidFill>
                <a:cs typeface="Calibri"/>
              </a:rPr>
              <a:t>Outcome D:</a:t>
            </a:r>
          </a:p>
          <a:p>
            <a:r>
              <a:rPr lang="en-US" sz="1200">
                <a:solidFill>
                  <a:schemeClr val="bg2">
                    <a:lumMod val="25000"/>
                  </a:schemeClr>
                </a:solidFill>
                <a:cs typeface="Calibri"/>
              </a:rPr>
              <a:t>It is assumed that program training/capacity building can lead youth to gainful and sustainable income, even amidst a scenario of high youth unemployment rates It is assumed that interventions proposed can engage disconnected youth, despite the stigma and fear connected to them.</a:t>
            </a:r>
          </a:p>
        </p:txBody>
      </p:sp>
    </p:spTree>
    <p:extLst>
      <p:ext uri="{BB962C8B-B14F-4D97-AF65-F5344CB8AC3E}">
        <p14:creationId xmlns:p14="http://schemas.microsoft.com/office/powerpoint/2010/main" val="3815925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1d4c5e8-e3b5-481f-b51b-ce4251c3723c">
      <UserInfo>
        <DisplayName>Kevin Osborne</DisplayName>
        <AccountId>38</AccountId>
        <AccountType/>
      </UserInfo>
      <UserInfo>
        <DisplayName>Yuko Narushima</DisplayName>
        <AccountId>117</AccountId>
        <AccountType/>
      </UserInfo>
    </SharedWithUsers>
    <lcf76f155ced4ddcb4097134ff3c332f xmlns="bc67d2cf-bb34-42e1-99c9-98b0343040f2">
      <Terms xmlns="http://schemas.microsoft.com/office/infopath/2007/PartnerControls"/>
    </lcf76f155ced4ddcb4097134ff3c332f>
    <TaxCatchAll xmlns="71d4c5e8-e3b5-481f-b51b-ce4251c3723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93A39705B4DCE49BF54E2A269FAC9F6" ma:contentTypeVersion="15" ma:contentTypeDescription="Create a new document." ma:contentTypeScope="" ma:versionID="a6f6aa59a59d7abfe6e8d86e15cbed2b">
  <xsd:schema xmlns:xsd="http://www.w3.org/2001/XMLSchema" xmlns:xs="http://www.w3.org/2001/XMLSchema" xmlns:p="http://schemas.microsoft.com/office/2006/metadata/properties" xmlns:ns2="bc67d2cf-bb34-42e1-99c9-98b0343040f2" xmlns:ns3="71d4c5e8-e3b5-481f-b51b-ce4251c3723c" targetNamespace="http://schemas.microsoft.com/office/2006/metadata/properties" ma:root="true" ma:fieldsID="bc7d4e1c1df2523d1996bf94a989b02f" ns2:_="" ns3:_="">
    <xsd:import namespace="bc67d2cf-bb34-42e1-99c9-98b0343040f2"/>
    <xsd:import namespace="71d4c5e8-e3b5-481f-b51b-ce4251c3723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67d2cf-bb34-42e1-99c9-98b0343040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0fdce91-9511-4da1-abe8-8e51c658d997"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d4c5e8-e3b5-481f-b51b-ce4251c3723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ffcb4b6-6a8c-4095-8e31-733f81a8e28d}" ma:internalName="TaxCatchAll" ma:showField="CatchAllData" ma:web="71d4c5e8-e3b5-481f-b51b-ce4251c372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9CB7F4-7D91-4F0A-BC80-A948DFAC6D47}">
  <ds:schemaRefs>
    <ds:schemaRef ds:uri="39523e96-0fd3-4246-9ba9-a5208800bda7"/>
    <ds:schemaRef ds:uri="3e2429c3-8a92-4ecf-bef9-f4762d66228a"/>
    <ds:schemaRef ds:uri="71d4c5e8-e3b5-481f-b51b-ce4251c3723c"/>
    <ds:schemaRef ds:uri="bc67d2cf-bb34-42e1-99c9-98b0343040f2"/>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A3BFD541-BC3E-4C1C-86B9-F5CA1E2E7F12}">
  <ds:schemaRefs>
    <ds:schemaRef ds:uri="71d4c5e8-e3b5-481f-b51b-ce4251c3723c"/>
    <ds:schemaRef ds:uri="bc67d2cf-bb34-42e1-99c9-98b0343040f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D7D2EC6-9E3C-44A0-84FB-DDF44BC00A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4</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Ying Zhu</dc:creator>
  <cp:revision>1</cp:revision>
  <cp:lastPrinted>2020-05-26T12:08:28Z</cp:lastPrinted>
  <dcterms:created xsi:type="dcterms:W3CDTF">2020-05-22T09:49:54Z</dcterms:created>
  <dcterms:modified xsi:type="dcterms:W3CDTF">2024-10-09T10:24:30Z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0x010100493A39705B4DCE49BF54E2A269FAC9F6</vt:lpwstr>
  </property>
  <property fmtid="{D5CDD505-2E9C-101B-9397-08002B2CF9AE}" pid="3" name="MediaServiceImageTags">
    <vt:lpwstr/>
  </property>
</Properties>
</file>